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5" r:id="rId14"/>
    <p:sldId id="276" r:id="rId15"/>
    <p:sldId id="279" r:id="rId16"/>
    <p:sldId id="280" r:id="rId17"/>
    <p:sldId id="285" r:id="rId18"/>
    <p:sldId id="290" r:id="rId19"/>
    <p:sldId id="293" r:id="rId20"/>
    <p:sldId id="294" r:id="rId21"/>
    <p:sldId id="295" r:id="rId22"/>
    <p:sldId id="299" r:id="rId23"/>
    <p:sldId id="300" r:id="rId24"/>
    <p:sldId id="302" r:id="rId25"/>
    <p:sldId id="30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 varScale="1">
        <p:scale>
          <a:sx n="53" d="100"/>
          <a:sy n="53" d="100"/>
        </p:scale>
        <p:origin x="-9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C0439-E932-4432-A6DF-7AAAB7AB175D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3C0F4-2C5D-4463-B178-586A62D66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9CFAE10-92A6-4744-B361-045BB53E9931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6A10E0B-298A-4FAF-9752-F9FB0CB353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CFAE10-92A6-4744-B361-045BB53E9931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A10E0B-298A-4FAF-9752-F9FB0CB35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CFAE10-92A6-4744-B361-045BB53E9931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A10E0B-298A-4FAF-9752-F9FB0CB35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CFAE10-92A6-4744-B361-045BB53E9931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A10E0B-298A-4FAF-9752-F9FB0CB35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9CFAE10-92A6-4744-B361-045BB53E9931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6A10E0B-298A-4FAF-9752-F9FB0CB353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CFAE10-92A6-4744-B361-045BB53E9931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6A10E0B-298A-4FAF-9752-F9FB0CB353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CFAE10-92A6-4744-B361-045BB53E9931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6A10E0B-298A-4FAF-9752-F9FB0CB35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CFAE10-92A6-4744-B361-045BB53E9931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A10E0B-298A-4FAF-9752-F9FB0CB353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CFAE10-92A6-4744-B361-045BB53E9931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A10E0B-298A-4FAF-9752-F9FB0CB35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9CFAE10-92A6-4744-B361-045BB53E9931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6A10E0B-298A-4FAF-9752-F9FB0CB353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9CFAE10-92A6-4744-B361-045BB53E9931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6A10E0B-298A-4FAF-9752-F9FB0CB353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9CFAE10-92A6-4744-B361-045BB53E9931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6A10E0B-298A-4FAF-9752-F9FB0CB353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kbkf.ru/files/text/325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kbkf.ru/files/text/324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kbkf.ru/files/text/320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kbkf.ru/files/text/321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kbkf.ru/files/text/314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kbkf.ru/files/text/323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kbkf.ru/files/text/319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kbkf.ru/files/text/318.jp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kbkf.ru/files/text/322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kbkf.ru/files/text/316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kbkf.ru/files/text/335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kbkf.ru/files/text/334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kbkf.ru/files/text/317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kbkf.ru/files/text/326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28596" y="857233"/>
            <a:ext cx="8286808" cy="3000396"/>
          </a:xfrm>
        </p:spPr>
        <p:txBody>
          <a:bodyPr>
            <a:normAutofit/>
          </a:bodyPr>
          <a:lstStyle/>
          <a:p>
            <a:r>
              <a:rPr lang="ru-RU" b="1" dirty="0" smtClean="0"/>
              <a:t>   </a:t>
            </a:r>
            <a:r>
              <a:rPr lang="ru-RU" b="1" dirty="0"/>
              <a:t>История  развития ОАО «Каменская </a:t>
            </a:r>
            <a:r>
              <a:rPr lang="en-US" b="1" dirty="0" smtClean="0"/>
              <a:t>     </a:t>
            </a:r>
            <a:r>
              <a:rPr lang="ru-RU" b="1" dirty="0" smtClean="0"/>
              <a:t>бумажно-картонная  фабрика»    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            </a:t>
            </a:r>
            <a:r>
              <a:rPr lang="ru-RU" dirty="0" smtClean="0"/>
              <a:t>                                          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самочерпалка</a:t>
            </a:r>
            <a:endParaRPr lang="ru-RU" dirty="0"/>
          </a:p>
        </p:txBody>
      </p:sp>
      <p:pic>
        <p:nvPicPr>
          <p:cNvPr id="4" name="Содержимое 3" descr="http://kbkf.ru/files/text/s325.jpg">
            <a:hlinkClick r:id="rId2" tgtFrame="&quot;prv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571612"/>
            <a:ext cx="692948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Рулоны бумаги</a:t>
            </a:r>
            <a:endParaRPr lang="ru-RU" dirty="0"/>
          </a:p>
        </p:txBody>
      </p:sp>
      <p:pic>
        <p:nvPicPr>
          <p:cNvPr id="4" name="Содержимое 3" descr="http://kbkf.ru/files/text/s324.jpg">
            <a:hlinkClick r:id="rId2" tgtFrame="&quot;prv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714488"/>
            <a:ext cx="671517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857250"/>
            <a:ext cx="7686675" cy="6340475"/>
          </a:xfrm>
        </p:spPr>
        <p:txBody>
          <a:bodyPr>
            <a:normAutofit/>
          </a:bodyPr>
          <a:lstStyle/>
          <a:p>
            <a:pPr fontAlgn="base"/>
            <a:r>
              <a:rPr lang="ru-RU" sz="1600" dirty="0"/>
              <a:t>В этом особенно преуспело младшее поколение Кувшиновых: Сергей Михайлович, а после его трагической гибели в 1894 году во время кораблекрушения – его сестра Юлия Михайловна Кувшинова. Эта незаурядная женщина управляла Каменской фабрикой 24 года, вписав свою особую страницу в развитие и созидание фабрики и поселка бумажников.</a:t>
            </a:r>
          </a:p>
          <a:p>
            <a:pPr lvl="0" fontAlgn="base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Содержимое 3" descr="http://kbkf.ru/files/text/s320.jpg">
            <a:hlinkClick r:id="rId2" tgtFrame="&quot;prv&quot;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428868"/>
            <a:ext cx="328614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kbkf.ru/files/text/s321.jpg">
            <a:hlinkClick r:id="rId4" tgtFrame="&quot;prv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2428868"/>
            <a:ext cx="450059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Бумагоделательная машина</a:t>
            </a:r>
            <a:endParaRPr lang="ru-RU" dirty="0"/>
          </a:p>
        </p:txBody>
      </p:sp>
      <p:pic>
        <p:nvPicPr>
          <p:cNvPr id="4" name="Содержимое 3" descr="http://kbkf.ru/files/text/s314.jpg">
            <a:hlinkClick r:id="rId2" tgtFrame="&quot;prv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785926"/>
            <a:ext cx="664373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Нижняя фабрика</a:t>
            </a:r>
            <a:endParaRPr lang="ru-RU" dirty="0"/>
          </a:p>
        </p:txBody>
      </p:sp>
      <p:pic>
        <p:nvPicPr>
          <p:cNvPr id="4" name="Содержимое 3" descr="http://kbkf.ru/files/text/s323.jpg">
            <a:hlinkClick r:id="rId2" tgtFrame="&quot;prv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85926"/>
            <a:ext cx="757242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8229600" cy="2143125"/>
          </a:xfrm>
        </p:spPr>
        <p:txBody>
          <a:bodyPr>
            <a:normAutofit/>
          </a:bodyPr>
          <a:lstStyle/>
          <a:p>
            <a:pPr fontAlgn="base"/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85813" y="1214438"/>
            <a:ext cx="8358187" cy="4840287"/>
          </a:xfrm>
        </p:spPr>
        <p:txBody>
          <a:bodyPr>
            <a:normAutofit/>
          </a:bodyPr>
          <a:lstStyle/>
          <a:p>
            <a:pPr fontAlgn="base"/>
            <a:r>
              <a:rPr lang="ru-RU" sz="3600" b="1" dirty="0" smtClean="0"/>
              <a:t>4.Современное производство бумаги , картона и </a:t>
            </a:r>
            <a:r>
              <a:rPr lang="ru-RU" sz="3600" b="1" dirty="0" err="1" smtClean="0"/>
              <a:t>гофрокартона</a:t>
            </a:r>
            <a:r>
              <a:rPr lang="ru-RU" sz="3600" b="1" dirty="0" smtClean="0"/>
              <a:t> на предприятии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Здание управления БКФ</a:t>
            </a:r>
            <a:endParaRPr lang="ru-RU" dirty="0"/>
          </a:p>
        </p:txBody>
      </p:sp>
      <p:pic>
        <p:nvPicPr>
          <p:cNvPr id="6" name="Picture 2" descr="http://lj1.konakovo.org/res/kuvshinovo2/_DSC_94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63325" y="1646238"/>
            <a:ext cx="6817349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type="body" sz="half" idx="2"/>
          </p:nvPr>
        </p:nvSpPr>
        <p:spPr>
          <a:xfrm>
            <a:off x="285720" y="4786322"/>
            <a:ext cx="8286808" cy="1857388"/>
          </a:xfrm>
        </p:spPr>
        <p:txBody>
          <a:bodyPr>
            <a:noAutofit/>
          </a:bodyPr>
          <a:lstStyle/>
          <a:p>
            <a:r>
              <a:rPr lang="ru-RU" sz="2000" dirty="0" smtClean="0"/>
              <a:t>Линия по производству гофрированного картона « BHS </a:t>
            </a:r>
            <a:r>
              <a:rPr lang="ru-RU" sz="2000" dirty="0" err="1" smtClean="0"/>
              <a:t>Corrugated</a:t>
            </a:r>
            <a:r>
              <a:rPr lang="ru-RU" sz="2000" dirty="0" smtClean="0"/>
              <a:t>» (Германия)</a:t>
            </a:r>
            <a:br>
              <a:rPr lang="ru-RU" sz="2000" dirty="0" smtClean="0"/>
            </a:br>
            <a:r>
              <a:rPr lang="ru-RU" sz="2000" dirty="0" smtClean="0"/>
              <a:t>Позволяет вырабатывать до 150 млн.кв.м. </a:t>
            </a:r>
            <a:r>
              <a:rPr lang="ru-RU" sz="2000" dirty="0" err="1" smtClean="0"/>
              <a:t>гофрокартона</a:t>
            </a:r>
            <a:r>
              <a:rPr lang="ru-RU" sz="2000" dirty="0" smtClean="0"/>
              <a:t> в год. </a:t>
            </a:r>
            <a:r>
              <a:rPr lang="ru-RU" sz="2000" dirty="0" err="1" smtClean="0"/>
              <a:t>Гофрокартон</a:t>
            </a:r>
            <a:r>
              <a:rPr lang="ru-RU" sz="2000" dirty="0" smtClean="0"/>
              <a:t> вырабатывается, в основном, из собственных макулатурных лайнеров, а также с использованием целлюлозных слоев производства крупнейших предприятий ЦБП</a:t>
            </a:r>
          </a:p>
          <a:p>
            <a:endParaRPr lang="ru-RU" sz="2000" dirty="0"/>
          </a:p>
        </p:txBody>
      </p:sp>
      <p:pic>
        <p:nvPicPr>
          <p:cNvPr id="8" name="Picture 2" descr="C:\Documents and Settings\Admin\Мои документы\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00042"/>
            <a:ext cx="8788662" cy="350046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357422" y="4071942"/>
            <a:ext cx="38053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Лист </a:t>
            </a:r>
            <a:r>
              <a:rPr lang="ru-RU" dirty="0" err="1" smtClean="0"/>
              <a:t>гофрокартона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02"/>
            <a:ext cx="8429684" cy="15001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1800" dirty="0"/>
          </a:p>
        </p:txBody>
      </p:sp>
      <p:pic>
        <p:nvPicPr>
          <p:cNvPr id="5" name="Picture 2" descr="C:\Documents and Settings\Admin\Мои документы\1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6688" y="1719050"/>
            <a:ext cx="7215774" cy="480750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00100" y="642918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Гофроагрегат</a:t>
            </a:r>
            <a:endParaRPr lang="ru-RU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5 перерабатывающих линий по производству упаковки из гофрированного картона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4" name="Picture 2" descr="C:\Documents and Settings\Admin\Мои документы\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803785"/>
            <a:ext cx="6215106" cy="4661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base"/>
            <a:r>
              <a:rPr lang="ru-RU" i="1" dirty="0"/>
              <a:t>Кувшинов М.Г.</a:t>
            </a:r>
            <a:endParaRPr lang="ru-RU" dirty="0"/>
          </a:p>
        </p:txBody>
      </p:sp>
      <p:pic>
        <p:nvPicPr>
          <p:cNvPr id="4" name="Содержимое 3" descr="http://kbkf.ru/files/text/s319.jpg">
            <a:hlinkClick r:id="rId2" tgtFrame="&quot;prv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000108"/>
            <a:ext cx="35719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kbkf.ru/files/text/s318.jpg">
            <a:hlinkClick r:id="rId4" tgtFrame="&quot;prv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428736"/>
            <a:ext cx="35719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ru-RU" dirty="0" err="1" smtClean="0"/>
              <a:t>Слоттер</a:t>
            </a:r>
            <a:endParaRPr lang="ru-RU" dirty="0"/>
          </a:p>
        </p:txBody>
      </p:sp>
      <p:pic>
        <p:nvPicPr>
          <p:cNvPr id="4" name="Picture 2" descr="C:\Documents and Settings\Admin\Мои документы\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71612"/>
            <a:ext cx="6357982" cy="4768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57224" y="154707"/>
            <a:ext cx="742955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charset="-122"/>
                <a:cs typeface="Times New Roman" pitchFamily="18" charset="0"/>
              </a:rPr>
              <a:t>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2400" dirty="0" smtClean="0">
              <a:latin typeface="Calibri" pitchFamily="34" charset="0"/>
              <a:ea typeface="SimSun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2400" dirty="0" smtClean="0">
              <a:latin typeface="Calibri" pitchFamily="34" charset="0"/>
              <a:ea typeface="SimSun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2400" dirty="0" smtClean="0">
              <a:latin typeface="Calibri" pitchFamily="34" charset="0"/>
              <a:ea typeface="SimSun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2400" dirty="0" smtClean="0">
              <a:latin typeface="Calibri" pitchFamily="34" charset="0"/>
              <a:ea typeface="SimSun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214422"/>
            <a:ext cx="7429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4000" b="1" dirty="0" smtClean="0">
                <a:latin typeface="Calibri" pitchFamily="34" charset="0"/>
                <a:ea typeface="SimSun" charset="-122"/>
                <a:cs typeface="Times New Roman" pitchFamily="18" charset="0"/>
              </a:rPr>
              <a:t>5. Социальное партнёрство техникума и ОАО «Каменская БКФ»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00034" y="2839958"/>
            <a:ext cx="79296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charset="-122"/>
                <a:cs typeface="Times New Roman" pitchFamily="18" charset="0"/>
              </a:rPr>
              <a:t>      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39190"/>
            <a:ext cx="6643734" cy="573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537576"/>
            <a:ext cx="5882360" cy="541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39119"/>
            <a:ext cx="4857784" cy="45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Мастер готовой </a:t>
            </a:r>
            <a:r>
              <a:rPr lang="ru-RU" dirty="0" err="1" smtClean="0"/>
              <a:t>проукции</a:t>
            </a:r>
            <a:r>
              <a:rPr lang="ru-RU" dirty="0" smtClean="0"/>
              <a:t> Миронова Нина Анатольевна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по разделам 3, 4 и5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164305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Раздел 3.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728" y="1928802"/>
            <a:ext cx="57023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1.Кто был первым владельцем фабрики?</a:t>
            </a:r>
          </a:p>
          <a:p>
            <a:r>
              <a:rPr lang="ru-RU" dirty="0" smtClean="0"/>
              <a:t>2.Кто знает куда было вывезено оборудование фабрики во время войны?</a:t>
            </a:r>
          </a:p>
          <a:p>
            <a:r>
              <a:rPr lang="ru-RU" dirty="0" smtClean="0"/>
              <a:t>3.Кто знает дополнительные сведенья об истории фабрики.?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2976" y="3357562"/>
            <a:ext cx="7110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Раздел 4.</a:t>
            </a:r>
          </a:p>
          <a:p>
            <a:r>
              <a:rPr lang="ru-RU" dirty="0" smtClean="0"/>
              <a:t>      1.Почему на предприятии планируют установить новую БДМ?</a:t>
            </a:r>
          </a:p>
          <a:p>
            <a:r>
              <a:rPr lang="ru-RU" dirty="0" smtClean="0"/>
              <a:t>      2.Почему  устанавливают новый </a:t>
            </a:r>
            <a:r>
              <a:rPr lang="ru-RU" dirty="0" err="1" smtClean="0"/>
              <a:t>гофроагрегат</a:t>
            </a:r>
            <a:r>
              <a:rPr lang="ru-RU" dirty="0" smtClean="0"/>
              <a:t>?</a:t>
            </a:r>
          </a:p>
          <a:p>
            <a:r>
              <a:rPr lang="ru-RU" dirty="0" smtClean="0"/>
              <a:t>     3.Что Вы знаете о </a:t>
            </a:r>
            <a:r>
              <a:rPr lang="ru-RU" dirty="0" err="1" smtClean="0"/>
              <a:t>гофрокартоне</a:t>
            </a:r>
            <a:r>
              <a:rPr lang="ru-RU" dirty="0" smtClean="0"/>
              <a:t> и его использовании?</a:t>
            </a:r>
          </a:p>
          <a:p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42976" y="4500570"/>
            <a:ext cx="74588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Раздел 5.</a:t>
            </a:r>
          </a:p>
          <a:p>
            <a:r>
              <a:rPr lang="ru-RU" dirty="0" smtClean="0"/>
              <a:t>      1. Кого вы узнали на фотографиях?</a:t>
            </a:r>
          </a:p>
          <a:p>
            <a:r>
              <a:rPr lang="ru-RU" dirty="0" smtClean="0"/>
              <a:t>      2. Есть ли у Вас в семье работники предприятия окончившие наш</a:t>
            </a:r>
          </a:p>
          <a:p>
            <a:r>
              <a:rPr lang="ru-RU" dirty="0" smtClean="0"/>
              <a:t>      технику?</a:t>
            </a:r>
          </a:p>
          <a:p>
            <a:r>
              <a:rPr lang="ru-RU" dirty="0" smtClean="0"/>
              <a:t>      3.Хотели бы Вы окончив техникум ,работать на ОАО «Каменская</a:t>
            </a:r>
          </a:p>
          <a:p>
            <a:r>
              <a:rPr lang="ru-RU" dirty="0" smtClean="0"/>
              <a:t>      БКФ»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357313"/>
            <a:ext cx="7900988" cy="476885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Имея солидный капитал и неистощимую энергию, новый владелец стал расширять фабрику, оснастив производство невиданными для 70-х годов 19 века технологическими новшествами: установил 6 паровых машин, новейшее бумагоделательное оборудование, закупленное в Германии и Англии, наладил выработку бумаги высших сортов, построил первый в России завод сульфитной целлюлозы, </a:t>
            </a:r>
            <a:r>
              <a:rPr lang="ru-RU" dirty="0" err="1" smtClean="0"/>
              <a:t>древесно</a:t>
            </a:r>
            <a:r>
              <a:rPr lang="en-US" dirty="0" smtClean="0"/>
              <a:t>-</a:t>
            </a:r>
            <a:r>
              <a:rPr lang="ru-RU" dirty="0" smtClean="0"/>
              <a:t>массный </a:t>
            </a:r>
            <a:r>
              <a:rPr lang="ru-RU" dirty="0"/>
              <a:t>завод, а также первые производственные очистные сооружения. Благодаря произведенной крупномасштабной модернизации увеличился объем и расширился ассортимент выпускаемой продукции. Каменская фабрика стала одним из передовых предприятий своего времени и монополистом в области производства бумаги в Тверской губернии.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015286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Линовальная машина</a:t>
            </a:r>
            <a:endParaRPr lang="ru-RU" dirty="0"/>
          </a:p>
        </p:txBody>
      </p:sp>
      <p:pic>
        <p:nvPicPr>
          <p:cNvPr id="4" name="Содержимое 3" descr="http://kbkf.ru/files/text/s322.jpg">
            <a:hlinkClick r:id="rId2" tgtFrame="&quot;prv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285852" y="1714488"/>
            <a:ext cx="650085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ru-RU" i="1" dirty="0">
                <a:hlinkClick r:id="rId2"/>
              </a:rPr>
              <a:t>Внутренность роля</a:t>
            </a:r>
            <a:endParaRPr lang="ru-RU" dirty="0"/>
          </a:p>
        </p:txBody>
      </p:sp>
      <p:pic>
        <p:nvPicPr>
          <p:cNvPr id="4" name="Содержимое 3" descr="http://kbkf.ru/files/text/s316.jpg">
            <a:hlinkClick r:id="rId2" tgtFrame="&quot;prv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714488"/>
            <a:ext cx="617224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572008"/>
            <a:ext cx="8258204" cy="1463032"/>
          </a:xfrm>
        </p:spPr>
        <p:txBody>
          <a:bodyPr/>
          <a:lstStyle/>
          <a:p>
            <a:r>
              <a:rPr lang="ru-RU" dirty="0" smtClean="0"/>
              <a:t>Абразивный станок</a:t>
            </a:r>
            <a:endParaRPr lang="ru-RU" dirty="0"/>
          </a:p>
        </p:txBody>
      </p:sp>
      <p:pic>
        <p:nvPicPr>
          <p:cNvPr id="4" name="Содержимое 3" descr="http://kbkf.ru/files/text/s335.jpg">
            <a:hlinkClick r:id="rId2" tgtFrame="&quot;prv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42976" y="857232"/>
            <a:ext cx="650085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Варочные котлы</a:t>
            </a:r>
            <a:endParaRPr lang="ru-RU" dirty="0"/>
          </a:p>
        </p:txBody>
      </p:sp>
      <p:pic>
        <p:nvPicPr>
          <p:cNvPr id="4" name="Содержимое 3" descr="http://kbkf.ru/files/text/s334.jpg">
            <a:hlinkClick r:id="rId2" tgtFrame="&quot;prv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500174"/>
            <a:ext cx="707236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Гебелевский</a:t>
            </a:r>
            <a:r>
              <a:rPr lang="ru-RU" dirty="0" smtClean="0"/>
              <a:t> станок</a:t>
            </a:r>
            <a:endParaRPr lang="ru-RU" dirty="0"/>
          </a:p>
        </p:txBody>
      </p:sp>
      <p:pic>
        <p:nvPicPr>
          <p:cNvPr id="4" name="Содержимое 3" descr="http://kbkf.ru/files/text/317.jpg">
            <a:hlinkClick r:id="rId2" tgtFrame="&quot;prv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357298"/>
            <a:ext cx="428628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Тряпковарочный</a:t>
            </a:r>
            <a:r>
              <a:rPr lang="ru-RU" dirty="0" smtClean="0"/>
              <a:t> котёл</a:t>
            </a:r>
            <a:endParaRPr lang="ru-RU" dirty="0"/>
          </a:p>
        </p:txBody>
      </p:sp>
      <p:pic>
        <p:nvPicPr>
          <p:cNvPr id="4" name="Содержимое 3" descr="http://kbkf.ru/files/text/s326.jpg">
            <a:hlinkClick r:id="rId2" tgtFrame="&quot;prv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857364"/>
            <a:ext cx="642942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538</TotalTime>
  <Words>345</Words>
  <Application>Microsoft Office PowerPoint</Application>
  <PresentationFormat>Экран (4:3)</PresentationFormat>
  <Paragraphs>49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Литейная</vt:lpstr>
      <vt:lpstr>   История  развития ОАО «Каменская      бумажно-картонная  фабрика»                                                            </vt:lpstr>
      <vt:lpstr>Кувшинов М.Г.</vt:lpstr>
      <vt:lpstr>Слайд 3</vt:lpstr>
      <vt:lpstr>Линовальная машина</vt:lpstr>
      <vt:lpstr> Внутренность роля</vt:lpstr>
      <vt:lpstr>Абразивный станок</vt:lpstr>
      <vt:lpstr>Варочные котлы</vt:lpstr>
      <vt:lpstr>Гебелевский станок</vt:lpstr>
      <vt:lpstr>Тряпковарочный котёл</vt:lpstr>
      <vt:lpstr>самочерпалка</vt:lpstr>
      <vt:lpstr>Рулоны бумаги</vt:lpstr>
      <vt:lpstr>Слайд 12</vt:lpstr>
      <vt:lpstr>Бумагоделательная машина</vt:lpstr>
      <vt:lpstr>Нижняя фабрика</vt:lpstr>
      <vt:lpstr>  </vt:lpstr>
      <vt:lpstr>Здание управления БКФ</vt:lpstr>
      <vt:lpstr>Слайд 17</vt:lpstr>
      <vt:lpstr>     </vt:lpstr>
      <vt:lpstr>5 перерабатывающих линий по производству упаковки из гофрированного картона:</vt:lpstr>
      <vt:lpstr>       Слоттер</vt:lpstr>
      <vt:lpstr>Слайд 21</vt:lpstr>
      <vt:lpstr>Слайд 22</vt:lpstr>
      <vt:lpstr>Слайд 23</vt:lpstr>
      <vt:lpstr>Мастер готовой проукции Миронова Нина Анатольевна</vt:lpstr>
      <vt:lpstr>Вопросы по разделам 3, 4 и5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3.   История  развития ОАО «Каменская      бумажно-картонная                   фабрика»                                          </dc:title>
  <dc:creator>Admin</dc:creator>
  <cp:lastModifiedBy>Admin</cp:lastModifiedBy>
  <cp:revision>58</cp:revision>
  <dcterms:created xsi:type="dcterms:W3CDTF">2012-11-08T16:22:10Z</dcterms:created>
  <dcterms:modified xsi:type="dcterms:W3CDTF">2013-01-21T16:11:03Z</dcterms:modified>
</cp:coreProperties>
</file>