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E7243A-94A4-4838-9F34-32E22C9667C8}" type="datetimeFigureOut">
              <a:rPr lang="ru-RU" smtClean="0"/>
              <a:t>09.12.2011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D842021-AD47-4339-B516-BE42DDA975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КУКЛА - ИГРУШКА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   Лунная </a:t>
            </a:r>
            <a:r>
              <a:rPr lang="ru-RU" b="0" dirty="0" smtClean="0"/>
              <a:t>ночь в </a:t>
            </a:r>
            <a:r>
              <a:rPr lang="ru-RU" b="0" dirty="0" err="1" smtClean="0"/>
              <a:t>Здравнево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4855" y="1609725"/>
            <a:ext cx="304368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       Дуэль </a:t>
            </a:r>
            <a:r>
              <a:rPr lang="ru-RU" b="0" dirty="0" smtClean="0"/>
              <a:t>Онегина и Ленского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4201" y="1609725"/>
            <a:ext cx="644499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В. Серов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28044"/>
            <a:ext cx="2819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биография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Валентин Серов - прославленный русский портретист и один из крупнейших мастеров европейской живописи 19 века. Хотя, и кроме портрета, ему, казалось, было подвластно все. Увековечив свое имя как непревзойденный мастер именно портретной живописи, Серов оставил не менее значимые работы в жанрах русского пейзажа, графики, книжной иллюстрации, </a:t>
            </a:r>
            <a:r>
              <a:rPr lang="ru-RU" dirty="0" err="1" smtClean="0"/>
              <a:t>анималистики</a:t>
            </a:r>
            <a:r>
              <a:rPr lang="ru-RU" dirty="0" smtClean="0"/>
              <a:t>, исторической и античной живописи. Тихий и скромный по натуре, Серов обладал непререкаемым авторитетом среди мастеров своего времени. И сложно даже назвать другого художника его эпохи (за исключением, разве, Левитана), чье наследие и творческие достижения имели бы такое большое значение и влияние на все последующее русское искусство. 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rmAutofit/>
          </a:bodyPr>
          <a:lstStyle/>
          <a:p>
            <a:r>
              <a:rPr lang="ru-RU" b="0" dirty="0" smtClean="0"/>
              <a:t>  портрет  П.И. </a:t>
            </a:r>
            <a:r>
              <a:rPr lang="ru-RU" b="0" dirty="0" err="1" smtClean="0"/>
              <a:t>щербатовой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4048" y="1000108"/>
            <a:ext cx="3875340" cy="545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0437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85728"/>
            <a:ext cx="321471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21484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757742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А. </a:t>
            </a:r>
            <a:r>
              <a:rPr lang="ru-RU" dirty="0" err="1" smtClean="0"/>
              <a:t>Дайнека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18288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43306" y="889844"/>
            <a:ext cx="44291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Александр Александрович Дейнека родился 8 (20) мая 1899 года в Курске, в семье железнодорожного рабочего. Предки его, по всей вероятности, происходили из среды малороссийских крестьян. Уже в детстве у мальчика появляется два непохожих интереса, живопись и техника. Он учится в Курском железнодорожном училище и одновременно ходит в небольшую студию. По рекомендации своих тамошних наставников в 1915-1917 гг. он получает художественное образование в Харьковском художественном училище. Октябрьские события определяют судьбу живописца - ему предстоит стать певцом революции и новой жизни.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раздолье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4699" y="1609725"/>
            <a:ext cx="708400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на юге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40005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т. </a:t>
            </a:r>
            <a:r>
              <a:rPr lang="ru-RU" dirty="0" err="1" smtClean="0"/>
              <a:t>яблонская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43162" y="1651794"/>
            <a:ext cx="3267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74638"/>
            <a:ext cx="3429024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9" y="285728"/>
            <a:ext cx="5214973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785794"/>
            <a:ext cx="2071702" cy="357190"/>
          </a:xfrm>
        </p:spPr>
        <p:txBody>
          <a:bodyPr>
            <a:noAutofit/>
          </a:bodyPr>
          <a:lstStyle/>
          <a:p>
            <a:r>
              <a:rPr lang="ru-RU" sz="1800" dirty="0" smtClean="0"/>
              <a:t>КУКЛА -  ИГРУШКА</a:t>
            </a:r>
            <a:endParaRPr lang="ru-RU" sz="1800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437509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507209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621510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000108"/>
            <a:ext cx="2071701" cy="500066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КУКЛА - ИГРУШКА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485778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350046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3" y="285728"/>
            <a:ext cx="42862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74638"/>
            <a:ext cx="321471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576" y="285728"/>
            <a:ext cx="502884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И.Е. Репин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11947" y="1609725"/>
            <a:ext cx="392950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Биография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Выдающийся русский художник Илья Ефимович Репин родился в 1844 году в Чугуеве на </a:t>
            </a:r>
            <a:r>
              <a:rPr lang="ru-RU" dirty="0" err="1" smtClean="0"/>
              <a:t>Харьковщине</a:t>
            </a:r>
            <a:r>
              <a:rPr lang="ru-RU" dirty="0" smtClean="0"/>
              <a:t> в семье отставного солдата. Первоначальные навыки живописи получил от </a:t>
            </a:r>
            <a:r>
              <a:rPr lang="ru-RU" dirty="0" err="1" smtClean="0"/>
              <a:t>чугуевских</a:t>
            </a:r>
            <a:r>
              <a:rPr lang="ru-RU" dirty="0" smtClean="0"/>
              <a:t> иконописцев. В 1863 году поступил в Петербургскую Академию художеств и в 1871 году закончил ее. Регулярно участвовал в выставках передвижников. Писал портреты, жанровые и исторические картины. Жил в Москве и Петербурге; последние годы жизни — в Куоккале, на Карельском перешейке (ныне Репино Ленинградской области). Там он и умер в 1930 году. О Репине написаны десятки монографий, сотни статей, воспоминаний и публикаций, но тема жизни и творчества художника далеко не исчерпана..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81</TotalTime>
  <Words>362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КУКЛА - ИГРУШКА</vt:lpstr>
      <vt:lpstr>Слайд 2</vt:lpstr>
      <vt:lpstr>КУКЛА -  ИГРУШКА</vt:lpstr>
      <vt:lpstr>Слайд 4</vt:lpstr>
      <vt:lpstr>КУКЛА - ИГРУШКА</vt:lpstr>
      <vt:lpstr>Слайд 6</vt:lpstr>
      <vt:lpstr>Слайд 7</vt:lpstr>
      <vt:lpstr>                И.Е. Репин</vt:lpstr>
      <vt:lpstr>              Биография</vt:lpstr>
      <vt:lpstr>   Лунная ночь в Здравнево</vt:lpstr>
      <vt:lpstr>       Дуэль Онегина и Ленского</vt:lpstr>
      <vt:lpstr>                  В. Серов</vt:lpstr>
      <vt:lpstr>              биография </vt:lpstr>
      <vt:lpstr>  портрет  П.И. щербатовой</vt:lpstr>
      <vt:lpstr>Слайд 15</vt:lpstr>
      <vt:lpstr>              А. Дайнека</vt:lpstr>
      <vt:lpstr>                    раздолье </vt:lpstr>
      <vt:lpstr>                  на юге</vt:lpstr>
      <vt:lpstr>             т. яблонская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КУКЛА - ИГРУШКА</dc:title>
  <dc:creator>000</dc:creator>
  <cp:lastModifiedBy>000</cp:lastModifiedBy>
  <cp:revision>9</cp:revision>
  <dcterms:created xsi:type="dcterms:W3CDTF">2011-12-09T16:04:41Z</dcterms:created>
  <dcterms:modified xsi:type="dcterms:W3CDTF">2011-12-09T17:25:53Z</dcterms:modified>
</cp:coreProperties>
</file>