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79" r:id="rId3"/>
    <p:sldId id="269" r:id="rId4"/>
    <p:sldId id="270" r:id="rId5"/>
    <p:sldId id="272" r:id="rId6"/>
    <p:sldId id="276" r:id="rId7"/>
    <p:sldId id="277" r:id="rId8"/>
    <p:sldId id="278" r:id="rId9"/>
    <p:sldId id="281" r:id="rId10"/>
    <p:sldId id="282" r:id="rId11"/>
    <p:sldId id="280" r:id="rId12"/>
    <p:sldId id="283" r:id="rId13"/>
    <p:sldId id="284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43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078-01E6-43CD-B761-5D2BF2C45032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805-E0A3-4E8C-9604-4BD85C1DC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078-01E6-43CD-B761-5D2BF2C45032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805-E0A3-4E8C-9604-4BD85C1DC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078-01E6-43CD-B761-5D2BF2C45032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805-E0A3-4E8C-9604-4BD85C1DC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078-01E6-43CD-B761-5D2BF2C45032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805-E0A3-4E8C-9604-4BD85C1DC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078-01E6-43CD-B761-5D2BF2C45032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805-E0A3-4E8C-9604-4BD85C1DC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078-01E6-43CD-B761-5D2BF2C45032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805-E0A3-4E8C-9604-4BD85C1DC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078-01E6-43CD-B761-5D2BF2C45032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805-E0A3-4E8C-9604-4BD85C1DC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078-01E6-43CD-B761-5D2BF2C45032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22F805-E0A3-4E8C-9604-4BD85C1DC9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078-01E6-43CD-B761-5D2BF2C45032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805-E0A3-4E8C-9604-4BD85C1DC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078-01E6-43CD-B761-5D2BF2C45032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622F805-E0A3-4E8C-9604-4BD85C1DC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3E14078-01E6-43CD-B761-5D2BF2C45032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805-E0A3-4E8C-9604-4BD85C1DC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3E14078-01E6-43CD-B761-5D2BF2C45032}" type="datetimeFigureOut">
              <a:rPr lang="ru-RU" smtClean="0"/>
              <a:pPr/>
              <a:t>18.12.2012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22F805-E0A3-4E8C-9604-4BD85C1DC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3286147"/>
          </a:xfrm>
        </p:spPr>
        <p:txBody>
          <a:bodyPr/>
          <a:lstStyle/>
          <a:p>
            <a:r>
              <a:rPr lang="ru-RU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Browallia New" pitchFamily="34" charset="-34"/>
              </a:rPr>
              <a:t>презентация</a:t>
            </a:r>
            <a:br>
              <a:rPr lang="ru-RU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Browallia New" pitchFamily="34" charset="-34"/>
              </a:rPr>
            </a:br>
            <a:r>
              <a:rPr lang="ru-RU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Browallia New" pitchFamily="34" charset="-34"/>
              </a:rPr>
              <a:t>К  ди</a:t>
            </a: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Browallia New" pitchFamily="34" charset="-34"/>
              </a:rPr>
              <a:t>зайн – проекту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«ИМИДЖ»</a:t>
            </a:r>
            <a:endParaRPr lang="ru-RU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6400800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Худякова В.И.</a:t>
            </a:r>
          </a:p>
          <a:p>
            <a:r>
              <a:rPr lang="ru-RU" dirty="0" smtClean="0"/>
              <a:t>Учитель технологии </a:t>
            </a:r>
          </a:p>
          <a:p>
            <a:r>
              <a:rPr lang="ru-RU" dirty="0" smtClean="0"/>
              <a:t>и изобразительного искусства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Солонецкая</a:t>
            </a:r>
            <a:r>
              <a:rPr lang="ru-RU" dirty="0" smtClean="0"/>
              <a:t> СОШ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Необходимо подобрать  утилитарные предметы по цвету и форме, продумать символичное значение композиции, заготовить основу, распределить предметы по замыслу  и приклеить.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657600" cy="244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642621"/>
            <a:ext cx="4630785" cy="309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Утилитарные вещи подобраны по темам школьных кабинетов.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7165"/>
            <a:ext cx="3798529" cy="273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65884"/>
            <a:ext cx="42672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45" y="3717032"/>
            <a:ext cx="42672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210452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Творческая группа юных дизайнеров работает с большим интересом и      удовольствием. У них большое желание придать своей школе неповторимый облик.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96301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Школа\партфолио22\SDC12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445452"/>
            <a:ext cx="4722579" cy="31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210452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Новые инсталляции будут помещены на стенах рядом с кабинетами и послужат не только напоминанием о прошлом назначении вещей, но и оригинальным украшением интерьера школы.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1052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Школа\партфолио22\SDC12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336529" cy="408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285860"/>
            <a:ext cx="6713434" cy="42148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Новая жизнь и новый мир рождается вместе с тобой и ты – их строитель. 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Мечтай, меняй свой облик, меняй свой дом, меняй облик мира.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857233"/>
            <a:ext cx="3053866" cy="421484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Большей частью в наш век мы окружены не деревьями и лугами, а разными зданиями, площадями и машинами. Мы живём в мире вещей, и важно, чтобы не вещи руководили нами, а мы командовали ими. И здания и вещи – не нейтральны, а влияют на образ жизни, формируют наш вкус и сознание.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642918"/>
            <a:ext cx="757242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в повседневной жизни очень важно обладать элементарной грамотой конструктивных искусств, необходимой даже при выборе одежды и создании интерьера. Не обязательно быть дизайнером или архитектором, но быть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грамотным пользователем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 е. человеком, понимающим, как устроены вещи и как их использовать в соответствии со своими целями и образом жизни, должен каждый.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14348" y="642918"/>
            <a:ext cx="771530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должны не только понимать и сохранять красоту, созданную до нас, но и уметь делать мир вокруг удобным,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экологичным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преобразовать его по законам красоты. Это преобразование начинается с окружающих тебя вещей, с создания твоего мира, и от родного порога устремляется к миру больших человеческих ценностей. Можно сказать, что все мы, формируя свой облик, свой имидж, в итоге формируем облик мира.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857232"/>
            <a:ext cx="3053866" cy="480501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Каждая вещь создана для чего-то, чтобы принести человеку пользу. Можно сказать, что не бывает бесполезных вещей (даже если это безделицы, то и у них тоже есть предназначение, пусть и шуточное). Вещь всегда утилитарна, т. е. рассчитана на практическое применение. Когда исчезнет дело, для выполнения которого предназначена вещь, исчезнет и отмирает она сама. Так исчезли, например, примусы, пластинки, шарманки, граммофоны и т.д. Зато родились новые: компьютеры, домашние кинотеатры, мобильные телефоны. В вещи воедино слито художественное и утилитарное, красота и польза. </a:t>
            </a:r>
            <a:endParaRPr lang="ru-RU" sz="1400" dirty="0"/>
          </a:p>
        </p:txBody>
      </p:sp>
      <p:pic>
        <p:nvPicPr>
          <p:cNvPr id="7" name="Рисунок 6"/>
          <p:cNvPicPr>
            <a:picLocks noGrp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115328" cy="92856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современном искусстве вещи служат материалом для создания </a:t>
            </a:r>
            <a:r>
              <a:rPr lang="ru-RU" sz="2000" i="1" dirty="0" smtClean="0"/>
              <a:t>инсталляций</a:t>
            </a:r>
            <a:r>
              <a:rPr lang="ru-RU" sz="2000" dirty="0" smtClean="0"/>
              <a:t> – это не вид дизайна, не способ создания какой-нибудь вещи, а произведение пластического искусства.</a:t>
            </a:r>
            <a:endParaRPr lang="ru-RU" sz="2000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000924" cy="44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Инсталляция - это композиция из реальных предметов и вещей, расположенных на плоскости или в пространстве. Образ действительности в инсталляции не предстаёт в виде изображения (пейзажа или портрета), а рождается благодаря ассоциативно – образному представлению, возникающему от составляющих её предметов.</a:t>
            </a:r>
            <a:endParaRPr lang="ru-RU" sz="1600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1438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467600" cy="70328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Включенные в инсталляцию предмет или вещь в сочетании с другими предметами или вещами приобретают художественный смысл, некую символичность. 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542928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1000108"/>
            <a:ext cx="3053866" cy="4071965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Пустые стены школьного коридора выглядят неуютными и скучными. Декоративные панно из  разных материалов  и рисунки, оформленные в рамку – часть дизайнерского замысла. Композиции  - инсталляции – творческое решение. Стены, украшенные инсталляциями выглядят оригинально, а школа формирует, в целом, свой имидж.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obbit\Desktop\Школа\Новая папка (11)\IMG_32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483</TotalTime>
  <Words>546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презентация К  дизайн – проекту «ИМИДЖ»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Инсталляция - это композиция из реальных предметов и вещей, расположенных на плоскости или в пространстве. Образ действительности в инсталляции не предстаёт в виде изображения (пейзажа или портрета), а рождается благодаря ассоциативно – образному представлению, возникающему от составляющих её предметов.</vt:lpstr>
      <vt:lpstr>Включенные в инсталляцию предмет или вещь в сочетании с другими предметами или вещами приобретают художественный смысл, некую символичность.    </vt:lpstr>
      <vt:lpstr>Презентация PowerPoint</vt:lpstr>
      <vt:lpstr>Необходимо подобрать  утилитарные предметы по цвету и форме, продумать символичное значение композиции, заготовить основу, распределить предметы по замыслу  и приклеить.</vt:lpstr>
      <vt:lpstr>          Утилитарные вещи подобраны по темам школьных кабинетов.</vt:lpstr>
      <vt:lpstr>Творческая группа юных дизайнеров работает с большим интересом и      удовольствием. У них большое желание придать своей школе неповторимый облик.</vt:lpstr>
      <vt:lpstr>Новые инсталляции будут помещены на стенах рядом с кабинетами и послужат не только напоминанием о прошлом назначении вещей, но и оригинальным украшением интерьера школы.</vt:lpstr>
      <vt:lpstr>Новая жизнь и новый мир рождается вместе с тобой и ты – их строитель.  Мечтай, меняй свой облик, меняй свой дом, меняй облик мира.    </vt:lpstr>
    </vt:vector>
  </TitlesOfParts>
  <Company>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admin</cp:lastModifiedBy>
  <cp:revision>56</cp:revision>
  <dcterms:created xsi:type="dcterms:W3CDTF">2012-02-08T11:27:48Z</dcterms:created>
  <dcterms:modified xsi:type="dcterms:W3CDTF">2012-12-18T17:27:14Z</dcterms:modified>
</cp:coreProperties>
</file>