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29600" cy="8179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70 лет. Трасса «Аляска-Сибирь»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275" y="5517232"/>
            <a:ext cx="9144000" cy="6480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Asus\Desktop\250px-Lend-lease_memo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81" y="2060848"/>
            <a:ext cx="3909342" cy="32209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08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Алсиб («Аляска-Сибирь», «воздушная трасса Красноярск—</a:t>
            </a:r>
            <a:r>
              <a:rPr lang="ru-RU" dirty="0" err="1"/>
              <a:t>Уэлькаль</a:t>
            </a:r>
            <a:r>
              <a:rPr lang="ru-RU" dirty="0"/>
              <a:t>», «Красноярская воздушная трасса») — воздушная трасса между Аляской, (США) и СССР, построенная и начавшая действовать в 1942 году. Являлась советской частью авиатрассы по перегонке американских самолётов, которые США поставляли в СССР по договору ленд-лиза. Американская часть трассы начиналась в городе Грейт-</a:t>
            </a:r>
            <a:r>
              <a:rPr lang="ru-RU" dirty="0" err="1"/>
              <a:t>Фолс</a:t>
            </a:r>
            <a:r>
              <a:rPr lang="ru-RU" dirty="0"/>
              <a:t> в штате Монтана, а заканчивалась в Номе на Аляске. В качестве второстепенных задач на трассе выполнялась перевозка грузов, дипломатической почты, дипломатических работников.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6711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11869"/>
          </a:xfrm>
        </p:spPr>
        <p:txBody>
          <a:bodyPr>
            <a:noAutofit/>
          </a:bodyPr>
          <a:lstStyle/>
          <a:p>
            <a:r>
              <a:rPr lang="ru-RU" sz="1600" dirty="0"/>
              <a:t>Поставки грузов из США по ленд-лизу проводились по нескольким </a:t>
            </a:r>
            <a:r>
              <a:rPr lang="ru-RU" sz="1600" dirty="0" smtClean="0"/>
              <a:t>трассам: через </a:t>
            </a:r>
            <a:r>
              <a:rPr lang="ru-RU" sz="1600" dirty="0"/>
              <a:t>северную Атлантику до Мурманска и </a:t>
            </a:r>
            <a:r>
              <a:rPr lang="ru-RU" sz="1600" dirty="0" smtClean="0"/>
              <a:t>Архангельска; через </a:t>
            </a:r>
            <a:r>
              <a:rPr lang="ru-RU" sz="1600" dirty="0"/>
              <a:t>Тихий океан до </a:t>
            </a:r>
            <a:r>
              <a:rPr lang="ru-RU" sz="1600" dirty="0" err="1" smtClean="0"/>
              <a:t>Владивостока;через</a:t>
            </a:r>
            <a:r>
              <a:rPr lang="ru-RU" sz="1600" dirty="0" smtClean="0"/>
              <a:t> </a:t>
            </a:r>
            <a:r>
              <a:rPr lang="ru-RU" sz="1600" dirty="0" err="1"/>
              <a:t>Трансиранский</a:t>
            </a:r>
            <a:r>
              <a:rPr lang="ru-RU" sz="1600" dirty="0"/>
              <a:t> маршрут: Индийский океан до иракского порта Басра и далее через Иран в </a:t>
            </a:r>
            <a:r>
              <a:rPr lang="ru-RU" sz="1600" dirty="0" smtClean="0"/>
              <a:t>СССР.9 </a:t>
            </a:r>
            <a:r>
              <a:rPr lang="ru-RU" sz="1600" dirty="0"/>
              <a:t>октября 1941 года Госкомитет обороны принял решение об организации доставки самолётов из США в СССР по воздуху. Создание этой трассы возлагалось на Главное управление Гражданского воздушного флота под началом генерал-майора Молокова В. В.. Было изучено несколько различных маршрутов, и выбран путь через Берингов пролив, центральные районы Чукотки и Якутии до Красноярска. Начальником строительства авиалинии был назначен Д. Е. </a:t>
            </a:r>
            <a:r>
              <a:rPr lang="ru-RU" sz="1600" dirty="0" err="1"/>
              <a:t>Чусов</a:t>
            </a:r>
            <a:r>
              <a:rPr lang="ru-RU" sz="1600" dirty="0"/>
              <a:t>. 13 октября была сформирована, а 16-го вылетела в Иркутск первая группа </a:t>
            </a:r>
            <a:r>
              <a:rPr lang="ru-RU" sz="1600" dirty="0" err="1" smtClean="0"/>
              <a:t>специалистов.В</a:t>
            </a:r>
            <a:r>
              <a:rPr lang="ru-RU" sz="1600" dirty="0" smtClean="0"/>
              <a:t> </a:t>
            </a:r>
            <a:r>
              <a:rPr lang="ru-RU" sz="1600" dirty="0"/>
              <a:t>ноябре 1941 года началась реконструкция уже имеющихся аэродромов. В Красноярске удлинили две бетонные взлетно-посадочные полосы, сделали рулёжные дорожки, оборудовали самолётные стоянки. Был реконструирован аэродром в Якутске. Строительство новых аэродромов началось в 1942 году. Вдоль трассы строились узлы связи, радионавигации, метеорологические станции, уточнялись полётные карты. 27 апреля 1942 года Гражданский воздушный флот, строящий и эксплуатирующий трассу, был подчинен Военно-Воздушным силам Красной Армии. В июле 1942 года Владимир Коккинаки на бомбардировщике Б-25 пролетел по недостроенной трассе, и доставил в Москву американскую правительственную комиссию по вопросам согласования начала перегонки самолётов. 23 июля для приёмки трассы вылетела комиссия ГУ ГВФ. Обследовав маршрут, комиссия разрешила запуск трассы во временную эксплуатацию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6066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r>
              <a:rPr lang="ru-RU" sz="1600" dirty="0"/>
              <a:t>К октябрю 1942 года на трассе было введено в эксплуатацию 10 аэродромов: 5 базовых — отремонтированные в Якутске и Красноярске, и новые в Киренске, Сеймчане и </a:t>
            </a:r>
            <a:r>
              <a:rPr lang="ru-RU" sz="1600" dirty="0" err="1"/>
              <a:t>Уэлькале</a:t>
            </a:r>
            <a:r>
              <a:rPr lang="ru-RU" sz="1600" dirty="0"/>
              <a:t>; так же 5 запасных — в Алдане, </a:t>
            </a:r>
            <a:r>
              <a:rPr lang="ru-RU" sz="1600" dirty="0" err="1"/>
              <a:t>Олекминске</a:t>
            </a:r>
            <a:r>
              <a:rPr lang="ru-RU" sz="1600" dirty="0"/>
              <a:t>, Оймяконе, </a:t>
            </a:r>
            <a:r>
              <a:rPr lang="ru-RU" sz="1600" dirty="0" err="1"/>
              <a:t>Берелёхе</a:t>
            </a:r>
            <a:r>
              <a:rPr lang="ru-RU" sz="1600" dirty="0"/>
              <a:t> (</a:t>
            </a:r>
            <a:r>
              <a:rPr lang="ru-RU" sz="1600" dirty="0" err="1"/>
              <a:t>Сусуман</a:t>
            </a:r>
            <a:r>
              <a:rPr lang="ru-RU" sz="1600" dirty="0"/>
              <a:t>) и </a:t>
            </a:r>
            <a:r>
              <a:rPr lang="ru-RU" sz="1600" dirty="0" err="1"/>
              <a:t>Марково</a:t>
            </a:r>
            <a:r>
              <a:rPr lang="ru-RU" sz="1600" dirty="0"/>
              <a:t>. Строились аэродромы в Бодайбо, Витиме, Усть-Мая, Хандыге, Зырянке, Анадыре</a:t>
            </a:r>
            <a:r>
              <a:rPr lang="ru-RU" sz="1600" dirty="0" smtClean="0"/>
              <a:t>. </a:t>
            </a:r>
            <a:r>
              <a:rPr lang="ru-RU" sz="1600" dirty="0"/>
              <a:t>В СССР было построено 16 аэродромов, в США и Канаде — </a:t>
            </a:r>
            <a:r>
              <a:rPr lang="ru-RU" sz="1600" dirty="0" smtClean="0"/>
              <a:t>15. Перегоночная </a:t>
            </a:r>
            <a:r>
              <a:rPr lang="ru-RU" sz="1600" dirty="0"/>
              <a:t>дивизия была сформирована летом 1942 года в городе Иваново. Здесь лётчиков знакомили с американскими самолётами и проводили тренировочные полёты. Командиром дивизии и начальником трассы был назначен полковник Илья Павлович </a:t>
            </a:r>
            <a:r>
              <a:rPr lang="ru-RU" sz="1600" dirty="0" err="1"/>
              <a:t>Мазурук</a:t>
            </a:r>
            <a:r>
              <a:rPr lang="ru-RU" sz="1600" dirty="0"/>
              <a:t> — полярный лётчик, Герой Советского Союза. В дивизию входило 5 авиаполков. Осенью лётный состав был перевезён на трассу. Штаб дивизии и управление воздушной трассы располагались в </a:t>
            </a:r>
            <a:r>
              <a:rPr lang="ru-RU" sz="1600" dirty="0" smtClean="0"/>
              <a:t>Якутске. Место</a:t>
            </a:r>
            <a:r>
              <a:rPr lang="ru-RU" sz="1600" dirty="0"/>
              <a:t>, где советские лётчики принимали эстафету по перегонке самолётов от американских коллег, находилось в городе </a:t>
            </a:r>
            <a:r>
              <a:rPr lang="ru-RU" sz="1600" dirty="0" err="1"/>
              <a:t>Фэрбанкс</a:t>
            </a:r>
            <a:r>
              <a:rPr lang="ru-RU" sz="1600" dirty="0"/>
              <a:t>. Здесь советскими специалистами производилась приёмка самолётов, и далее их перегоняли уже лётчики из СССР. </a:t>
            </a:r>
            <a:r>
              <a:rPr lang="ru-RU" sz="1600" dirty="0" err="1"/>
              <a:t>Фэрбанкс</a:t>
            </a:r>
            <a:r>
              <a:rPr lang="ru-RU" sz="1600" dirty="0"/>
              <a:t>, находящийся в центре Аляски был выбран в качестве места передачи самолётов из-за его лучшей защищённости по сравнению с Номом, в случае нападения японцев, которые летом 1942 оккупировали часть штата Аляска. 7 октября 1942 года первая партия самолётов вылетела из </a:t>
            </a:r>
            <a:r>
              <a:rPr lang="ru-RU" sz="1600" dirty="0" err="1"/>
              <a:t>Фэрбанкса</a:t>
            </a:r>
            <a:r>
              <a:rPr lang="ru-RU" sz="1600" dirty="0"/>
              <a:t>. Это были 7 истребителей П-40, лидером группы шёл бомбардировщик Б-25 под управлением самого начальника трассы — </a:t>
            </a:r>
            <a:r>
              <a:rPr lang="ru-RU" sz="1600" dirty="0" err="1"/>
              <a:t>Мазурука</a:t>
            </a:r>
            <a:r>
              <a:rPr lang="ru-RU" sz="1600" dirty="0"/>
              <a:t>. По разным причинам путь до Красноярска занял 33 дня. В город самолёты прибыли 16 ноября. На </a:t>
            </a:r>
            <a:r>
              <a:rPr lang="ru-RU" sz="1600" dirty="0" err="1"/>
              <a:t>Алсибе</a:t>
            </a:r>
            <a:r>
              <a:rPr lang="ru-RU" sz="1600" dirty="0"/>
              <a:t> бомбардировщики и транспортные самолеты перегонялись по одному, или группами по два-три самолёта, истребители летали группами, которые вели лидеры-бомбардировщики. Из Красноярска бомбардировщики перегонялись на фронт своим ходом, а истребители — в </a:t>
            </a:r>
            <a:r>
              <a:rPr lang="ru-RU" sz="1600" dirty="0" err="1"/>
              <a:t>разобраном</a:t>
            </a:r>
            <a:r>
              <a:rPr lang="ru-RU" sz="1600" dirty="0"/>
              <a:t> виде по железной дороге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3225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июле 1943 года начальником трассы был подписан приказ о формировании управления аэропортами 1 класса (Киренск, Якутск, Сеймчан, </a:t>
            </a:r>
            <a:r>
              <a:rPr lang="ru-RU" dirty="0" err="1"/>
              <a:t>Уэлькаль</a:t>
            </a:r>
            <a:r>
              <a:rPr lang="ru-RU" dirty="0"/>
              <a:t>). По штату им полагалось 2 легковых автомобиля, 6 грузовых, 12 специальных и 4 трактора; личный состав — 100 военнослужащих и 127 вольнонаёмных. В августе под управление трассы был передан красноярский аэропорт 1 класса, до того находившийся в ведении ВВС. В аэропорту располагалась Харьковская военная авиационная школа. В мастерских школы самолёты ремонтировали, перекрашивали, готовили к отправке на фронт. Также самолеты ремонтировали и готовили в мастерских на острове Молокова, на территории судоремонтного завода, в авиаремонтном </a:t>
            </a:r>
            <a:r>
              <a:rPr lang="ru-RU" dirty="0" smtClean="0"/>
              <a:t>заводе. Осенью </a:t>
            </a:r>
            <a:r>
              <a:rPr lang="ru-RU" dirty="0"/>
              <a:t>1943 года вступили в строй 5 аэродромов: Нижнеилимск, Витим, Теплый Ключ (Хандыга), </a:t>
            </a:r>
            <a:r>
              <a:rPr lang="ru-RU" dirty="0" err="1"/>
              <a:t>Омолон</a:t>
            </a:r>
            <a:r>
              <a:rPr lang="ru-RU" dirty="0"/>
              <a:t> (</a:t>
            </a:r>
            <a:r>
              <a:rPr lang="ru-RU" dirty="0" err="1"/>
              <a:t>Кегали</a:t>
            </a:r>
            <a:r>
              <a:rPr lang="ru-RU" dirty="0"/>
              <a:t>) и Анадырь. В Киренске, Якутске и Сеймчане взлётные полосы покрыли гудроном, некоторые аэродромы застилали сборными металлическими листами, доставленными из США. В 1944 открыли аэродромы </a:t>
            </a:r>
            <a:r>
              <a:rPr lang="ru-RU" dirty="0" err="1"/>
              <a:t>Танюрер</a:t>
            </a:r>
            <a:r>
              <a:rPr lang="ru-RU" dirty="0"/>
              <a:t> и Чаплине на Чукотке, а также </a:t>
            </a:r>
            <a:r>
              <a:rPr lang="ru-RU" dirty="0" err="1"/>
              <a:t>Учур</a:t>
            </a:r>
            <a:r>
              <a:rPr lang="ru-RU" dirty="0"/>
              <a:t> и Экимчан — на трассе Якутск-Хабаровск. В том же году улучшилось оснащение трассы радиосредствами: были установлены </a:t>
            </a:r>
            <a:r>
              <a:rPr lang="ru-RU" dirty="0" err="1"/>
              <a:t>закупленые</a:t>
            </a:r>
            <a:r>
              <a:rPr lang="ru-RU" dirty="0"/>
              <a:t> в США 25 передатчиков, 5 приёмных радиоцентров, 11 радиопеленгаторов и 2 мощные радиостанции в Якутске и Сеймчане</a:t>
            </a:r>
            <a:r>
              <a:rPr lang="ru-RU" dirty="0" smtClean="0"/>
              <a:t>. </a:t>
            </a:r>
            <a:r>
              <a:rPr lang="ru-RU" dirty="0"/>
              <a:t>Материальное обеспечение трассы происходило через порты в Магадане, Тикси, Провидения, </a:t>
            </a:r>
            <a:r>
              <a:rPr lang="ru-RU" dirty="0" err="1"/>
              <a:t>Амбарчике</a:t>
            </a:r>
            <a:r>
              <a:rPr lang="ru-RU" dirty="0"/>
              <a:t> и </a:t>
            </a:r>
            <a:r>
              <a:rPr lang="ru-RU" dirty="0" err="1"/>
              <a:t>Уэлькале</a:t>
            </a:r>
            <a:r>
              <a:rPr lang="ru-RU" dirty="0"/>
              <a:t>. Откуда по рекам и дорогам грузы развозились в 25 пунктов </a:t>
            </a:r>
            <a:r>
              <a:rPr lang="ru-RU" dirty="0" smtClean="0"/>
              <a:t>приёма. В </a:t>
            </a:r>
            <a:r>
              <a:rPr lang="ru-RU" dirty="0"/>
              <a:t>1945 году на трассе имелось 5 основных маршрутов. Главный — из Красноярска в </a:t>
            </a:r>
            <a:r>
              <a:rPr lang="ru-RU" dirty="0" err="1"/>
              <a:t>Уэлькаль</a:t>
            </a:r>
            <a:r>
              <a:rPr lang="ru-RU" dirty="0"/>
              <a:t>; а также: Якутск — Хабаровск, Анадырь — Магадан — Хабаровск, Магадан — Киренск — Красноярск и Якутск — Тикси. Использовалось до 30 </a:t>
            </a:r>
            <a:r>
              <a:rPr lang="ru-RU" dirty="0" smtClean="0"/>
              <a:t>аэродромов. Летом </a:t>
            </a:r>
            <a:r>
              <a:rPr lang="ru-RU" dirty="0"/>
              <a:t>1945 года по трассе перегонялись самолёты для Забайкальского, первого и второго Дальневосточных фронтов и Тихоокеанского флота в обеспечение боевых действий против Японской империи. В августе поставки авиатехники из США по трассе прекратились, и 1-й перегоночный авиаполк перебазировался из </a:t>
            </a:r>
            <a:r>
              <a:rPr lang="ru-RU" dirty="0" err="1"/>
              <a:t>Фэрбанкса</a:t>
            </a:r>
            <a:r>
              <a:rPr lang="ru-RU" dirty="0"/>
              <a:t> в </a:t>
            </a:r>
            <a:r>
              <a:rPr lang="ru-RU" dirty="0" err="1" smtClean="0"/>
              <a:t>Марково</a:t>
            </a:r>
            <a:r>
              <a:rPr lang="ru-RU" dirty="0" smtClean="0"/>
              <a:t>. Перегоночная </a:t>
            </a:r>
            <a:r>
              <a:rPr lang="ru-RU" dirty="0"/>
              <a:t>авиадивизия была расформирована в октябре 1945 года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71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6624736" cy="38164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us\Desktop\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36912"/>
            <a:ext cx="2320552" cy="24220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662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124</TotalTime>
  <Words>972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 70 лет. Трасса «Аляска-Сибирь»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70 лет. Трасса «Аляска-Сибирь»</dc:title>
  <dc:creator>Asus</dc:creator>
  <cp:lastModifiedBy>bulygaln</cp:lastModifiedBy>
  <cp:revision>10</cp:revision>
  <dcterms:created xsi:type="dcterms:W3CDTF">2012-11-13T08:58:30Z</dcterms:created>
  <dcterms:modified xsi:type="dcterms:W3CDTF">2012-11-16T03:55:24Z</dcterms:modified>
</cp:coreProperties>
</file>