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9" r:id="rId3"/>
    <p:sldId id="257" r:id="rId4"/>
    <p:sldId id="258" r:id="rId5"/>
    <p:sldId id="265" r:id="rId6"/>
    <p:sldId id="261" r:id="rId7"/>
    <p:sldId id="260" r:id="rId8"/>
    <p:sldId id="263" r:id="rId9"/>
    <p:sldId id="262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55" d="100"/>
          <a:sy n="55" d="100"/>
        </p:scale>
        <p:origin x="-181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844B-49F0-4DCD-AE9D-5E22185F15B6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0697F0-B89B-42C9-B5E2-5D0229801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844B-49F0-4DCD-AE9D-5E22185F15B6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97F0-B89B-42C9-B5E2-5D0229801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844B-49F0-4DCD-AE9D-5E22185F15B6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97F0-B89B-42C9-B5E2-5D0229801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844B-49F0-4DCD-AE9D-5E22185F15B6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0697F0-B89B-42C9-B5E2-5D0229801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844B-49F0-4DCD-AE9D-5E22185F15B6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97F0-B89B-42C9-B5E2-5D02298014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844B-49F0-4DCD-AE9D-5E22185F15B6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97F0-B89B-42C9-B5E2-5D0229801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844B-49F0-4DCD-AE9D-5E22185F15B6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40697F0-B89B-42C9-B5E2-5D02298014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844B-49F0-4DCD-AE9D-5E22185F15B6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97F0-B89B-42C9-B5E2-5D0229801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844B-49F0-4DCD-AE9D-5E22185F15B6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97F0-B89B-42C9-B5E2-5D0229801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844B-49F0-4DCD-AE9D-5E22185F15B6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97F0-B89B-42C9-B5E2-5D0229801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844B-49F0-4DCD-AE9D-5E22185F15B6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697F0-B89B-42C9-B5E2-5D02298014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26B844B-49F0-4DCD-AE9D-5E22185F15B6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40697F0-B89B-42C9-B5E2-5D02298014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4.jpeg"/><Relationship Id="rId7" Type="http://schemas.openxmlformats.org/officeDocument/2006/relationships/image" Target="../media/image26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692696"/>
            <a:ext cx="6336704" cy="5256584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Monotype Corsiva" pitchFamily="66" charset="0"/>
              </a:rPr>
              <a:t>Открытка </a:t>
            </a:r>
            <a:br>
              <a:rPr lang="ru-RU" sz="80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8000" b="1" dirty="0" smtClean="0">
                <a:solidFill>
                  <a:srgbClr val="FF0000"/>
                </a:solidFill>
                <a:latin typeface="Monotype Corsiva" pitchFamily="66" charset="0"/>
              </a:rPr>
              <a:t>на </a:t>
            </a:r>
            <a:br>
              <a:rPr lang="ru-RU" sz="80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8000" b="1" dirty="0" smtClean="0">
                <a:solidFill>
                  <a:srgbClr val="FF0000"/>
                </a:solidFill>
                <a:latin typeface="Monotype Corsiva" pitchFamily="66" charset="0"/>
              </a:rPr>
              <a:t>бантике</a:t>
            </a:r>
            <a:endParaRPr lang="ru-RU" sz="8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98104">
            <a:off x="445368" y="3334832"/>
            <a:ext cx="1679950" cy="319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25149">
            <a:off x="6973525" y="3351618"/>
            <a:ext cx="165974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1844824"/>
            <a:ext cx="468052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6. В середину открытки  приклеить цветочек и  чуть выше бабочку.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134222">
            <a:off x="491070" y="564190"/>
            <a:ext cx="1803169" cy="1548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C:\Users\Гелуся\Desktop\Новая папка (3)\Фото05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708920"/>
            <a:ext cx="2304256" cy="3888432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80512">
            <a:off x="7134593" y="502235"/>
            <a:ext cx="1499826" cy="1565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2708920"/>
            <a:ext cx="2411760" cy="395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123241">
            <a:off x="6837237" y="368193"/>
            <a:ext cx="164113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52394">
            <a:off x="547429" y="3787647"/>
            <a:ext cx="1667184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555446">
            <a:off x="619732" y="366665"/>
            <a:ext cx="1679950" cy="319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188640"/>
            <a:ext cx="165974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3573016"/>
            <a:ext cx="1584176" cy="2839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80908">
            <a:off x="7100758" y="3937373"/>
            <a:ext cx="1604267" cy="2805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71800" y="3501008"/>
            <a:ext cx="1656184" cy="2862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835896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 smtClean="0">
                <a:latin typeface="Monotype Corsiva" pitchFamily="66" charset="0"/>
              </a:rPr>
              <a:t>Автор  работы</a:t>
            </a:r>
            <a:r>
              <a:rPr lang="ru-RU" sz="2400" dirty="0" smtClean="0">
                <a:latin typeface="Monotype Corsiva" pitchFamily="66" charset="0"/>
              </a:rPr>
              <a:t>:  учитель  татарского  языка  и   литературы  </a:t>
            </a:r>
            <a:r>
              <a:rPr lang="ru-RU" sz="2400" b="1" i="1" dirty="0" err="1" smtClean="0">
                <a:latin typeface="Monotype Corsiva" pitchFamily="66" charset="0"/>
              </a:rPr>
              <a:t>Тухватуллина</a:t>
            </a:r>
            <a:r>
              <a:rPr lang="ru-RU" sz="2400" b="1" i="1" dirty="0" smtClean="0">
                <a:latin typeface="Monotype Corsiva" pitchFamily="66" charset="0"/>
              </a:rPr>
              <a:t> Г.Д. </a:t>
            </a:r>
            <a:r>
              <a:rPr lang="ru-RU" sz="2400" dirty="0" smtClean="0">
                <a:latin typeface="Monotype Corsiva" pitchFamily="66" charset="0"/>
              </a:rPr>
              <a:t/>
            </a:r>
            <a:br>
              <a:rPr lang="ru-RU" sz="2400" dirty="0" smtClean="0">
                <a:latin typeface="Monotype Corsiva" pitchFamily="66" charset="0"/>
              </a:rPr>
            </a:br>
            <a:r>
              <a:rPr lang="ru-RU" sz="2400" dirty="0" smtClean="0">
                <a:latin typeface="Monotype Corsiva" pitchFamily="66" charset="0"/>
              </a:rPr>
              <a:t/>
            </a:r>
            <a:br>
              <a:rPr lang="ru-RU" sz="2400" dirty="0" smtClean="0">
                <a:latin typeface="Monotype Corsiva" pitchFamily="66" charset="0"/>
              </a:rPr>
            </a:br>
            <a:r>
              <a:rPr lang="ru-RU" sz="2400" dirty="0" smtClean="0">
                <a:latin typeface="Monotype Corsiva" pitchFamily="66" charset="0"/>
              </a:rPr>
              <a:t>МБОУ  «Васильевская  СОШ №2  ЗМР  РТ» 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Autofit/>
          </a:bodyPr>
          <a:lstStyle/>
          <a:p>
            <a:r>
              <a:rPr lang="ru-RU" sz="5400" dirty="0" smtClean="0"/>
              <a:t>          </a:t>
            </a:r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</a:rPr>
              <a:t>Материалы:</a:t>
            </a:r>
            <a:endParaRPr lang="ru-RU" sz="5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136904" cy="5688632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Лист картона;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Пайетки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стразы;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Искусственные маленькие цветочки и листья;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Лента и кружево;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Кисточка, краска;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Скотч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клей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Бусины;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Ножницы.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37761">
            <a:off x="7668344" y="4941168"/>
            <a:ext cx="1168769" cy="157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46007">
            <a:off x="3995936" y="4941168"/>
            <a:ext cx="1187177" cy="159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51618">
            <a:off x="6780342" y="3077168"/>
            <a:ext cx="138507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Picture 6" descr="C:\Users\Гелуся\Desktop\Новая папка (3)\Фото053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719586">
            <a:off x="4843016" y="3087973"/>
            <a:ext cx="1440160" cy="1188132"/>
          </a:xfrm>
          <a:prstGeom prst="rect">
            <a:avLst/>
          </a:prstGeom>
          <a:noFill/>
        </p:spPr>
      </p:pic>
      <p:pic>
        <p:nvPicPr>
          <p:cNvPr id="8199" name="Picture 7" descr="C:\Users\Гелуся\Desktop\Новая папка (3)\Фото053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517551" cy="1126114"/>
          </a:xfrm>
          <a:prstGeom prst="rect">
            <a:avLst/>
          </a:prstGeom>
          <a:noFill/>
        </p:spPr>
      </p:pic>
      <p:pic>
        <p:nvPicPr>
          <p:cNvPr id="8202" name="Picture 10" descr="C:\Users\Гелуся\Desktop\Новая папка (3)\Фото052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63405" y="4365104"/>
            <a:ext cx="1466345" cy="2016224"/>
          </a:xfrm>
          <a:prstGeom prst="rect">
            <a:avLst/>
          </a:prstGeom>
          <a:noFill/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400000">
            <a:off x="6001618" y="1351310"/>
            <a:ext cx="11557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31832" y="0"/>
            <a:ext cx="1512168" cy="1298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627984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Этапы </a:t>
            </a:r>
            <a:r>
              <a:rPr lang="ru-RU" sz="11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11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работы</a:t>
            </a:r>
            <a:endParaRPr lang="ru-RU" sz="6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554163"/>
            <a:ext cx="7128792" cy="29549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Лист картона синего цвета разделить на три равные части и  согнуть по намеченным линиям.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3068960"/>
            <a:ext cx="3600400" cy="3083173"/>
          </a:xfrm>
        </p:spPr>
        <p:txBody>
          <a:bodyPr>
            <a:normAutofit/>
          </a:bodyPr>
          <a:lstStyle/>
          <a:p>
            <a:pPr marL="914400" indent="-91440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Наклеить </a:t>
            </a:r>
          </a:p>
          <a:p>
            <a:pPr marL="914400" indent="-91440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кружево по </a:t>
            </a:r>
          </a:p>
          <a:p>
            <a:pPr marL="914400" indent="-91440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горизонтали 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Гелуся\Desktop\Новая папка (3)\Фото05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342658"/>
            <a:ext cx="3696072" cy="4142230"/>
          </a:xfrm>
          <a:prstGeom prst="rect">
            <a:avLst/>
          </a:prstGeom>
          <a:noFill/>
        </p:spPr>
      </p:pic>
      <p:pic>
        <p:nvPicPr>
          <p:cNvPr id="4" name="Picture 3" descr="C:\Users\Гелуся\Desktop\Новая папка (3)\Фото05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7" y="260648"/>
            <a:ext cx="3360373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44824"/>
            <a:ext cx="5832648" cy="32991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Боковые части ещё    раз согнуть пополам.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564904"/>
            <a:ext cx="5832648" cy="40492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4. В сгибах боковых частей сделать 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надрезы, вставить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ленту. Боковые части 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заклеить.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0892" y="2564904"/>
            <a:ext cx="2790112" cy="4144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2376264" cy="2363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633670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4. На одной из сторон открытки приклеить двухсторонним скотчем  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искусственные цветы, 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листья и бусины.  Листья покрасить в зеленый свет.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Гелуся\Desktop\Новая папка (3)\Фото05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33487">
            <a:off x="346264" y="239402"/>
            <a:ext cx="2363755" cy="1772816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2828" y="2636912"/>
            <a:ext cx="1881660" cy="391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 descr="C:\Users\Гелуся\Desktop\Новая папка (3)\Фото053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188640"/>
            <a:ext cx="1415988" cy="1887984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1052736"/>
            <a:ext cx="4320480" cy="34563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5. На вторую    половину наклеить палетки 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205172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 descr="C:\Users\Гелуся\Desktop\Новая папка (3)\Фото05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980728"/>
            <a:ext cx="2669722" cy="5085184"/>
          </a:xfrm>
          <a:prstGeom prst="rect">
            <a:avLst/>
          </a:prstGeom>
          <a:noFill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509120"/>
            <a:ext cx="1955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156</TotalTime>
  <Words>142</Words>
  <Application>Microsoft Office PowerPoint</Application>
  <PresentationFormat>Экран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Открытка  на  бантике</vt:lpstr>
      <vt:lpstr>          Материалы:</vt:lpstr>
      <vt:lpstr>Этапы   работы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Автор  работы:  учитель  татарского  языка  и   литературы  Тухватуллина Г.Д.   МБОУ  «Васильевская  СОШ №2  ЗМР  РТ»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Открытка  на  бантике</dc:title>
  <dc:creator>Гелуся</dc:creator>
  <cp:lastModifiedBy>Гелуся</cp:lastModifiedBy>
  <cp:revision>20</cp:revision>
  <dcterms:created xsi:type="dcterms:W3CDTF">2012-11-18T18:24:10Z</dcterms:created>
  <dcterms:modified xsi:type="dcterms:W3CDTF">2012-12-25T12:40:54Z</dcterms:modified>
</cp:coreProperties>
</file>