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sldIdLst>
    <p:sldId id="257" r:id="rId2"/>
    <p:sldId id="260" r:id="rId3"/>
    <p:sldId id="258" r:id="rId4"/>
    <p:sldId id="261" r:id="rId5"/>
    <p:sldId id="262" r:id="rId6"/>
    <p:sldId id="263" r:id="rId7"/>
    <p:sldId id="268" r:id="rId8"/>
    <p:sldId id="269" r:id="rId9"/>
    <p:sldId id="270" r:id="rId10"/>
    <p:sldId id="265" r:id="rId11"/>
    <p:sldId id="264" r:id="rId12"/>
    <p:sldId id="266" r:id="rId13"/>
    <p:sldId id="259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CC00FF"/>
    <a:srgbClr val="66FF66"/>
    <a:srgbClr val="2F83E9"/>
    <a:srgbClr val="FFCC66"/>
    <a:srgbClr val="FFFFFF"/>
    <a:srgbClr val="FFFF00"/>
    <a:srgbClr val="D6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6" autoAdjust="0"/>
    <p:restoredTop sz="94761" autoAdjust="0"/>
  </p:normalViewPr>
  <p:slideViewPr>
    <p:cSldViewPr>
      <p:cViewPr varScale="1">
        <p:scale>
          <a:sx n="42" d="100"/>
          <a:sy n="42" d="100"/>
        </p:scale>
        <p:origin x="-66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ChangeArrowheads="1"/>
          </p:cNvSpPr>
          <p:nvPr/>
        </p:nvSpPr>
        <p:spPr bwMode="auto">
          <a:xfrm>
            <a:off x="1905000" y="1982788"/>
            <a:ext cx="7010400" cy="4875212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lang="ru-RU" sz="2400"/>
          </a:p>
        </p:txBody>
      </p:sp>
      <p:sp>
        <p:nvSpPr>
          <p:cNvPr id="47107" name="Rectangle 3"/>
          <p:cNvSpPr>
            <a:spLocks noChangeArrowheads="1"/>
          </p:cNvSpPr>
          <p:nvPr/>
        </p:nvSpPr>
        <p:spPr bwMode="auto">
          <a:xfrm>
            <a:off x="152400" y="1295400"/>
            <a:ext cx="8763000" cy="152400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lang="ru-RU" sz="2400"/>
          </a:p>
        </p:txBody>
      </p:sp>
      <p:grpSp>
        <p:nvGrpSpPr>
          <p:cNvPr id="47108" name="Group 4"/>
          <p:cNvGrpSpPr>
            <a:grpSpLocks/>
          </p:cNvGrpSpPr>
          <p:nvPr/>
        </p:nvGrpSpPr>
        <p:grpSpPr bwMode="auto">
          <a:xfrm>
            <a:off x="76200" y="228600"/>
            <a:ext cx="2133600" cy="6651625"/>
            <a:chOff x="48" y="144"/>
            <a:chExt cx="1344" cy="4190"/>
          </a:xfrm>
        </p:grpSpPr>
        <p:sp>
          <p:nvSpPr>
            <p:cNvPr id="47109" name="Rectangle 5"/>
            <p:cNvSpPr>
              <a:spLocks noChangeArrowheads="1"/>
            </p:cNvSpPr>
            <p:nvPr/>
          </p:nvSpPr>
          <p:spPr bwMode="auto">
            <a:xfrm>
              <a:off x="288" y="288"/>
              <a:ext cx="672" cy="768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7110" name="Rectangle 6"/>
            <p:cNvSpPr>
              <a:spLocks noChangeArrowheads="1"/>
            </p:cNvSpPr>
            <p:nvPr/>
          </p:nvSpPr>
          <p:spPr bwMode="auto">
            <a:xfrm>
              <a:off x="288" y="1248"/>
              <a:ext cx="672" cy="3071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7111" name="Oval 7"/>
            <p:cNvSpPr>
              <a:spLocks noChangeArrowheads="1"/>
            </p:cNvSpPr>
            <p:nvPr/>
          </p:nvSpPr>
          <p:spPr bwMode="auto">
            <a:xfrm>
              <a:off x="192" y="1200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7112" name="Oval 8"/>
            <p:cNvSpPr>
              <a:spLocks noChangeArrowheads="1"/>
            </p:cNvSpPr>
            <p:nvPr/>
          </p:nvSpPr>
          <p:spPr bwMode="auto">
            <a:xfrm>
              <a:off x="528" y="1344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7113" name="Oval 9"/>
            <p:cNvSpPr>
              <a:spLocks noChangeArrowheads="1"/>
            </p:cNvSpPr>
            <p:nvPr/>
          </p:nvSpPr>
          <p:spPr bwMode="auto">
            <a:xfrm>
              <a:off x="336" y="1584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7114" name="Oval 10"/>
            <p:cNvSpPr>
              <a:spLocks noChangeArrowheads="1"/>
            </p:cNvSpPr>
            <p:nvPr/>
          </p:nvSpPr>
          <p:spPr bwMode="auto">
            <a:xfrm>
              <a:off x="624" y="1152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7115" name="Oval 11"/>
            <p:cNvSpPr>
              <a:spLocks noChangeArrowheads="1"/>
            </p:cNvSpPr>
            <p:nvPr/>
          </p:nvSpPr>
          <p:spPr bwMode="auto">
            <a:xfrm>
              <a:off x="288" y="1296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7116" name="Oval 12"/>
            <p:cNvSpPr>
              <a:spLocks noChangeArrowheads="1"/>
            </p:cNvSpPr>
            <p:nvPr/>
          </p:nvSpPr>
          <p:spPr bwMode="auto">
            <a:xfrm>
              <a:off x="240" y="2880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7117" name="Oval 13"/>
            <p:cNvSpPr>
              <a:spLocks noChangeArrowheads="1"/>
            </p:cNvSpPr>
            <p:nvPr/>
          </p:nvSpPr>
          <p:spPr bwMode="auto">
            <a:xfrm>
              <a:off x="768" y="1536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7118" name="Oval 14"/>
            <p:cNvSpPr>
              <a:spLocks noChangeArrowheads="1"/>
            </p:cNvSpPr>
            <p:nvPr/>
          </p:nvSpPr>
          <p:spPr bwMode="auto">
            <a:xfrm>
              <a:off x="528" y="1728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7119" name="Oval 15"/>
            <p:cNvSpPr>
              <a:spLocks noChangeArrowheads="1"/>
            </p:cNvSpPr>
            <p:nvPr/>
          </p:nvSpPr>
          <p:spPr bwMode="auto">
            <a:xfrm>
              <a:off x="576" y="1968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7120" name="Oval 16"/>
            <p:cNvSpPr>
              <a:spLocks noChangeArrowheads="1"/>
            </p:cNvSpPr>
            <p:nvPr/>
          </p:nvSpPr>
          <p:spPr bwMode="auto">
            <a:xfrm>
              <a:off x="384" y="1968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7121" name="Oval 17"/>
            <p:cNvSpPr>
              <a:spLocks noChangeArrowheads="1"/>
            </p:cNvSpPr>
            <p:nvPr/>
          </p:nvSpPr>
          <p:spPr bwMode="auto">
            <a:xfrm>
              <a:off x="192" y="1776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7122" name="Oval 18"/>
            <p:cNvSpPr>
              <a:spLocks noChangeArrowheads="1"/>
            </p:cNvSpPr>
            <p:nvPr/>
          </p:nvSpPr>
          <p:spPr bwMode="auto">
            <a:xfrm>
              <a:off x="240" y="2304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7123" name="Oval 19"/>
            <p:cNvSpPr>
              <a:spLocks noChangeArrowheads="1"/>
            </p:cNvSpPr>
            <p:nvPr/>
          </p:nvSpPr>
          <p:spPr bwMode="auto">
            <a:xfrm>
              <a:off x="576" y="2304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7124" name="Oval 20"/>
            <p:cNvSpPr>
              <a:spLocks noChangeArrowheads="1"/>
            </p:cNvSpPr>
            <p:nvPr/>
          </p:nvSpPr>
          <p:spPr bwMode="auto">
            <a:xfrm>
              <a:off x="432" y="2256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7125" name="Oval 21"/>
            <p:cNvSpPr>
              <a:spLocks noChangeArrowheads="1"/>
            </p:cNvSpPr>
            <p:nvPr/>
          </p:nvSpPr>
          <p:spPr bwMode="auto">
            <a:xfrm>
              <a:off x="336" y="2688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7126" name="Oval 22"/>
            <p:cNvSpPr>
              <a:spLocks noChangeArrowheads="1"/>
            </p:cNvSpPr>
            <p:nvPr/>
          </p:nvSpPr>
          <p:spPr bwMode="auto">
            <a:xfrm>
              <a:off x="816" y="2208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7127" name="Oval 23"/>
            <p:cNvSpPr>
              <a:spLocks noChangeArrowheads="1"/>
            </p:cNvSpPr>
            <p:nvPr/>
          </p:nvSpPr>
          <p:spPr bwMode="auto">
            <a:xfrm>
              <a:off x="672" y="2688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7128" name="Oval 24"/>
            <p:cNvSpPr>
              <a:spLocks noChangeArrowheads="1"/>
            </p:cNvSpPr>
            <p:nvPr/>
          </p:nvSpPr>
          <p:spPr bwMode="auto">
            <a:xfrm>
              <a:off x="528" y="2928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7129" name="Oval 25"/>
            <p:cNvSpPr>
              <a:spLocks noChangeArrowheads="1"/>
            </p:cNvSpPr>
            <p:nvPr/>
          </p:nvSpPr>
          <p:spPr bwMode="auto">
            <a:xfrm>
              <a:off x="720" y="2352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7130" name="Oval 26"/>
            <p:cNvSpPr>
              <a:spLocks noChangeArrowheads="1"/>
            </p:cNvSpPr>
            <p:nvPr/>
          </p:nvSpPr>
          <p:spPr bwMode="auto">
            <a:xfrm>
              <a:off x="192" y="2544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7131" name="Oval 27"/>
            <p:cNvSpPr>
              <a:spLocks noChangeArrowheads="1"/>
            </p:cNvSpPr>
            <p:nvPr/>
          </p:nvSpPr>
          <p:spPr bwMode="auto">
            <a:xfrm>
              <a:off x="768" y="1872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7132" name="Oval 28"/>
            <p:cNvSpPr>
              <a:spLocks noChangeArrowheads="1"/>
            </p:cNvSpPr>
            <p:nvPr/>
          </p:nvSpPr>
          <p:spPr bwMode="auto">
            <a:xfrm>
              <a:off x="144" y="1968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7133" name="Oval 29"/>
            <p:cNvSpPr>
              <a:spLocks noChangeArrowheads="1"/>
            </p:cNvSpPr>
            <p:nvPr/>
          </p:nvSpPr>
          <p:spPr bwMode="auto">
            <a:xfrm>
              <a:off x="624" y="3072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7134" name="Oval 30"/>
            <p:cNvSpPr>
              <a:spLocks noChangeArrowheads="1"/>
            </p:cNvSpPr>
            <p:nvPr/>
          </p:nvSpPr>
          <p:spPr bwMode="auto">
            <a:xfrm>
              <a:off x="240" y="3264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7135" name="Oval 31"/>
            <p:cNvSpPr>
              <a:spLocks noChangeArrowheads="1"/>
            </p:cNvSpPr>
            <p:nvPr/>
          </p:nvSpPr>
          <p:spPr bwMode="auto">
            <a:xfrm>
              <a:off x="384" y="3264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7136" name="Oval 32"/>
            <p:cNvSpPr>
              <a:spLocks noChangeArrowheads="1"/>
            </p:cNvSpPr>
            <p:nvPr/>
          </p:nvSpPr>
          <p:spPr bwMode="auto">
            <a:xfrm>
              <a:off x="336" y="3120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7137" name="Oval 33"/>
            <p:cNvSpPr>
              <a:spLocks noChangeArrowheads="1"/>
            </p:cNvSpPr>
            <p:nvPr/>
          </p:nvSpPr>
          <p:spPr bwMode="auto">
            <a:xfrm>
              <a:off x="768" y="3264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7138" name="Oval 34"/>
            <p:cNvSpPr>
              <a:spLocks noChangeArrowheads="1"/>
            </p:cNvSpPr>
            <p:nvPr/>
          </p:nvSpPr>
          <p:spPr bwMode="auto">
            <a:xfrm>
              <a:off x="240" y="3696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7139" name="Oval 35"/>
            <p:cNvSpPr>
              <a:spLocks noChangeArrowheads="1"/>
            </p:cNvSpPr>
            <p:nvPr/>
          </p:nvSpPr>
          <p:spPr bwMode="auto">
            <a:xfrm>
              <a:off x="288" y="3600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7140" name="Oval 36"/>
            <p:cNvSpPr>
              <a:spLocks noChangeArrowheads="1"/>
            </p:cNvSpPr>
            <p:nvPr/>
          </p:nvSpPr>
          <p:spPr bwMode="auto">
            <a:xfrm>
              <a:off x="576" y="3408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7141" name="Oval 37"/>
            <p:cNvSpPr>
              <a:spLocks noChangeArrowheads="1"/>
            </p:cNvSpPr>
            <p:nvPr/>
          </p:nvSpPr>
          <p:spPr bwMode="auto">
            <a:xfrm>
              <a:off x="528" y="3648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7142" name="Oval 38"/>
            <p:cNvSpPr>
              <a:spLocks noChangeArrowheads="1"/>
            </p:cNvSpPr>
            <p:nvPr/>
          </p:nvSpPr>
          <p:spPr bwMode="auto">
            <a:xfrm>
              <a:off x="672" y="3600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7143" name="Oval 39"/>
            <p:cNvSpPr>
              <a:spLocks noChangeArrowheads="1"/>
            </p:cNvSpPr>
            <p:nvPr/>
          </p:nvSpPr>
          <p:spPr bwMode="auto">
            <a:xfrm>
              <a:off x="384" y="3936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7144" name="Oval 40"/>
            <p:cNvSpPr>
              <a:spLocks noChangeArrowheads="1"/>
            </p:cNvSpPr>
            <p:nvPr/>
          </p:nvSpPr>
          <p:spPr bwMode="auto">
            <a:xfrm>
              <a:off x="576" y="3889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7145" name="Oval 41"/>
            <p:cNvSpPr>
              <a:spLocks noChangeArrowheads="1"/>
            </p:cNvSpPr>
            <p:nvPr/>
          </p:nvSpPr>
          <p:spPr bwMode="auto">
            <a:xfrm>
              <a:off x="816" y="4031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7146" name="Oval 42"/>
            <p:cNvSpPr>
              <a:spLocks noChangeArrowheads="1"/>
            </p:cNvSpPr>
            <p:nvPr/>
          </p:nvSpPr>
          <p:spPr bwMode="auto">
            <a:xfrm>
              <a:off x="480" y="4032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7147" name="Oval 43"/>
            <p:cNvSpPr>
              <a:spLocks noChangeArrowheads="1"/>
            </p:cNvSpPr>
            <p:nvPr/>
          </p:nvSpPr>
          <p:spPr bwMode="auto">
            <a:xfrm>
              <a:off x="144" y="4032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7148" name="Oval 44"/>
            <p:cNvSpPr>
              <a:spLocks noChangeArrowheads="1"/>
            </p:cNvSpPr>
            <p:nvPr/>
          </p:nvSpPr>
          <p:spPr bwMode="auto">
            <a:xfrm>
              <a:off x="528" y="2592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7149" name="Oval 45"/>
            <p:cNvSpPr>
              <a:spLocks noChangeArrowheads="1"/>
            </p:cNvSpPr>
            <p:nvPr/>
          </p:nvSpPr>
          <p:spPr bwMode="auto">
            <a:xfrm>
              <a:off x="720" y="1344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7150" name="Oval 46"/>
            <p:cNvSpPr>
              <a:spLocks noChangeArrowheads="1"/>
            </p:cNvSpPr>
            <p:nvPr/>
          </p:nvSpPr>
          <p:spPr bwMode="auto">
            <a:xfrm>
              <a:off x="96" y="1584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7151" name="Oval 47"/>
            <p:cNvSpPr>
              <a:spLocks noChangeArrowheads="1"/>
            </p:cNvSpPr>
            <p:nvPr/>
          </p:nvSpPr>
          <p:spPr bwMode="auto">
            <a:xfrm>
              <a:off x="864" y="2832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7152" name="Oval 48"/>
            <p:cNvSpPr>
              <a:spLocks noChangeArrowheads="1"/>
            </p:cNvSpPr>
            <p:nvPr/>
          </p:nvSpPr>
          <p:spPr bwMode="auto">
            <a:xfrm>
              <a:off x="864" y="1680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7153" name="Oval 49"/>
            <p:cNvSpPr>
              <a:spLocks noChangeArrowheads="1"/>
            </p:cNvSpPr>
            <p:nvPr/>
          </p:nvSpPr>
          <p:spPr bwMode="auto">
            <a:xfrm>
              <a:off x="864" y="3168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7154" name="Oval 50"/>
            <p:cNvSpPr>
              <a:spLocks noChangeArrowheads="1"/>
            </p:cNvSpPr>
            <p:nvPr/>
          </p:nvSpPr>
          <p:spPr bwMode="auto">
            <a:xfrm>
              <a:off x="864" y="3696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grpSp>
          <p:nvGrpSpPr>
            <p:cNvPr id="47155" name="Group 51"/>
            <p:cNvGrpSpPr>
              <a:grpSpLocks/>
            </p:cNvGrpSpPr>
            <p:nvPr/>
          </p:nvGrpSpPr>
          <p:grpSpPr bwMode="auto">
            <a:xfrm>
              <a:off x="95" y="145"/>
              <a:ext cx="1008" cy="1007"/>
              <a:chOff x="95" y="145"/>
              <a:chExt cx="1008" cy="1007"/>
            </a:xfrm>
          </p:grpSpPr>
          <p:sp>
            <p:nvSpPr>
              <p:cNvPr id="47156" name="Oval 52"/>
              <p:cNvSpPr>
                <a:spLocks noChangeArrowheads="1"/>
              </p:cNvSpPr>
              <p:nvPr/>
            </p:nvSpPr>
            <p:spPr bwMode="auto">
              <a:xfrm>
                <a:off x="431" y="289"/>
                <a:ext cx="240" cy="240"/>
              </a:xfrm>
              <a:prstGeom prst="ellipse">
                <a:avLst/>
              </a:prstGeom>
              <a:noFill/>
              <a:ln w="12700" cap="sq">
                <a:solidFill>
                  <a:srgbClr val="00FFCC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7157" name="Oval 53"/>
              <p:cNvSpPr>
                <a:spLocks noChangeArrowheads="1"/>
              </p:cNvSpPr>
              <p:nvPr/>
            </p:nvSpPr>
            <p:spPr bwMode="auto">
              <a:xfrm>
                <a:off x="527" y="625"/>
                <a:ext cx="240" cy="240"/>
              </a:xfrm>
              <a:prstGeom prst="ellipse">
                <a:avLst/>
              </a:prstGeom>
              <a:noFill/>
              <a:ln w="12700" cap="sq">
                <a:solidFill>
                  <a:srgbClr val="00FFCC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7158" name="Oval 54"/>
              <p:cNvSpPr>
                <a:spLocks noChangeArrowheads="1"/>
              </p:cNvSpPr>
              <p:nvPr/>
            </p:nvSpPr>
            <p:spPr bwMode="auto">
              <a:xfrm>
                <a:off x="815" y="674"/>
                <a:ext cx="240" cy="240"/>
              </a:xfrm>
              <a:prstGeom prst="ellipse">
                <a:avLst/>
              </a:prstGeom>
              <a:noFill/>
              <a:ln w="12700" cap="sq">
                <a:solidFill>
                  <a:srgbClr val="00FFCC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7159" name="Oval 55"/>
              <p:cNvSpPr>
                <a:spLocks noChangeArrowheads="1"/>
              </p:cNvSpPr>
              <p:nvPr/>
            </p:nvSpPr>
            <p:spPr bwMode="auto">
              <a:xfrm>
                <a:off x="863" y="291"/>
                <a:ext cx="240" cy="240"/>
              </a:xfrm>
              <a:prstGeom prst="ellipse">
                <a:avLst/>
              </a:prstGeom>
              <a:noFill/>
              <a:ln w="12700" cap="sq">
                <a:solidFill>
                  <a:srgbClr val="00FFCC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7160" name="Oval 56"/>
              <p:cNvSpPr>
                <a:spLocks noChangeArrowheads="1"/>
              </p:cNvSpPr>
              <p:nvPr/>
            </p:nvSpPr>
            <p:spPr bwMode="auto">
              <a:xfrm>
                <a:off x="338" y="816"/>
                <a:ext cx="240" cy="240"/>
              </a:xfrm>
              <a:prstGeom prst="ellipse">
                <a:avLst/>
              </a:prstGeom>
              <a:noFill/>
              <a:ln w="12700" cap="sq">
                <a:solidFill>
                  <a:srgbClr val="00FFCC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7161" name="Oval 57"/>
              <p:cNvSpPr>
                <a:spLocks noChangeArrowheads="1"/>
              </p:cNvSpPr>
              <p:nvPr/>
            </p:nvSpPr>
            <p:spPr bwMode="auto">
              <a:xfrm>
                <a:off x="770" y="912"/>
                <a:ext cx="240" cy="240"/>
              </a:xfrm>
              <a:prstGeom prst="ellipse">
                <a:avLst/>
              </a:prstGeom>
              <a:noFill/>
              <a:ln w="12700" cap="sq">
                <a:solidFill>
                  <a:srgbClr val="00FFCC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7162" name="Oval 58"/>
              <p:cNvSpPr>
                <a:spLocks noChangeArrowheads="1"/>
              </p:cNvSpPr>
              <p:nvPr/>
            </p:nvSpPr>
            <p:spPr bwMode="auto">
              <a:xfrm>
                <a:off x="335" y="576"/>
                <a:ext cx="240" cy="240"/>
              </a:xfrm>
              <a:prstGeom prst="ellipse">
                <a:avLst/>
              </a:prstGeom>
              <a:noFill/>
              <a:ln w="12700" cap="sq">
                <a:solidFill>
                  <a:srgbClr val="00FFCC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7163" name="Oval 59"/>
              <p:cNvSpPr>
                <a:spLocks noChangeArrowheads="1"/>
              </p:cNvSpPr>
              <p:nvPr/>
            </p:nvSpPr>
            <p:spPr bwMode="auto">
              <a:xfrm>
                <a:off x="671" y="768"/>
                <a:ext cx="240" cy="240"/>
              </a:xfrm>
              <a:prstGeom prst="ellipse">
                <a:avLst/>
              </a:prstGeom>
              <a:noFill/>
              <a:ln w="12700" cap="sq">
                <a:solidFill>
                  <a:srgbClr val="00FFCC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7164" name="Oval 60"/>
              <p:cNvSpPr>
                <a:spLocks noChangeArrowheads="1"/>
              </p:cNvSpPr>
              <p:nvPr/>
            </p:nvSpPr>
            <p:spPr bwMode="auto">
              <a:xfrm>
                <a:off x="431" y="912"/>
                <a:ext cx="240" cy="240"/>
              </a:xfrm>
              <a:prstGeom prst="ellipse">
                <a:avLst/>
              </a:prstGeom>
              <a:noFill/>
              <a:ln w="12700" cap="sq">
                <a:solidFill>
                  <a:srgbClr val="00FFCC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7165" name="Oval 61"/>
              <p:cNvSpPr>
                <a:spLocks noChangeArrowheads="1"/>
              </p:cNvSpPr>
              <p:nvPr/>
            </p:nvSpPr>
            <p:spPr bwMode="auto">
              <a:xfrm>
                <a:off x="623" y="337"/>
                <a:ext cx="240" cy="240"/>
              </a:xfrm>
              <a:prstGeom prst="ellipse">
                <a:avLst/>
              </a:prstGeom>
              <a:noFill/>
              <a:ln w="12700" cap="sq">
                <a:solidFill>
                  <a:srgbClr val="00FFCC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7166" name="Oval 62"/>
              <p:cNvSpPr>
                <a:spLocks noChangeArrowheads="1"/>
              </p:cNvSpPr>
              <p:nvPr/>
            </p:nvSpPr>
            <p:spPr bwMode="auto">
              <a:xfrm>
                <a:off x="719" y="433"/>
                <a:ext cx="240" cy="240"/>
              </a:xfrm>
              <a:prstGeom prst="ellipse">
                <a:avLst/>
              </a:prstGeom>
              <a:noFill/>
              <a:ln w="12700" cap="sq">
                <a:solidFill>
                  <a:srgbClr val="00FFCC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7167" name="Oval 63"/>
              <p:cNvSpPr>
                <a:spLocks noChangeArrowheads="1"/>
              </p:cNvSpPr>
              <p:nvPr/>
            </p:nvSpPr>
            <p:spPr bwMode="auto">
              <a:xfrm>
                <a:off x="383" y="481"/>
                <a:ext cx="240" cy="240"/>
              </a:xfrm>
              <a:prstGeom prst="ellipse">
                <a:avLst/>
              </a:prstGeom>
              <a:noFill/>
              <a:ln w="12700" cap="sq">
                <a:solidFill>
                  <a:srgbClr val="00FFCC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7168" name="Oval 64"/>
              <p:cNvSpPr>
                <a:spLocks noChangeArrowheads="1"/>
              </p:cNvSpPr>
              <p:nvPr/>
            </p:nvSpPr>
            <p:spPr bwMode="auto">
              <a:xfrm>
                <a:off x="191" y="673"/>
                <a:ext cx="240" cy="240"/>
              </a:xfrm>
              <a:prstGeom prst="ellipse">
                <a:avLst/>
              </a:prstGeom>
              <a:noFill/>
              <a:ln w="12700" cap="sq">
                <a:solidFill>
                  <a:srgbClr val="00FFCC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7169" name="Oval 65"/>
              <p:cNvSpPr>
                <a:spLocks noChangeArrowheads="1"/>
              </p:cNvSpPr>
              <p:nvPr/>
            </p:nvSpPr>
            <p:spPr bwMode="auto">
              <a:xfrm>
                <a:off x="143" y="385"/>
                <a:ext cx="240" cy="240"/>
              </a:xfrm>
              <a:prstGeom prst="ellipse">
                <a:avLst/>
              </a:prstGeom>
              <a:noFill/>
              <a:ln w="12700" cap="sq">
                <a:solidFill>
                  <a:srgbClr val="00FFCC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7170" name="Oval 66"/>
              <p:cNvSpPr>
                <a:spLocks noChangeArrowheads="1"/>
              </p:cNvSpPr>
              <p:nvPr/>
            </p:nvSpPr>
            <p:spPr bwMode="auto">
              <a:xfrm>
                <a:off x="95" y="817"/>
                <a:ext cx="240" cy="240"/>
              </a:xfrm>
              <a:prstGeom prst="ellipse">
                <a:avLst/>
              </a:prstGeom>
              <a:noFill/>
              <a:ln w="12700" cap="sq">
                <a:solidFill>
                  <a:srgbClr val="00FFCC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7171" name="Oval 67"/>
              <p:cNvSpPr>
                <a:spLocks noChangeArrowheads="1"/>
              </p:cNvSpPr>
              <p:nvPr/>
            </p:nvSpPr>
            <p:spPr bwMode="auto">
              <a:xfrm>
                <a:off x="719" y="145"/>
                <a:ext cx="240" cy="240"/>
              </a:xfrm>
              <a:prstGeom prst="ellipse">
                <a:avLst/>
              </a:prstGeom>
              <a:noFill/>
              <a:ln w="12700" cap="sq">
                <a:solidFill>
                  <a:srgbClr val="00FFCC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7172" name="Oval 68"/>
              <p:cNvSpPr>
                <a:spLocks noChangeArrowheads="1"/>
              </p:cNvSpPr>
              <p:nvPr/>
            </p:nvSpPr>
            <p:spPr bwMode="auto">
              <a:xfrm>
                <a:off x="239" y="193"/>
                <a:ext cx="240" cy="240"/>
              </a:xfrm>
              <a:prstGeom prst="ellipse">
                <a:avLst/>
              </a:prstGeom>
              <a:noFill/>
              <a:ln w="12700" cap="sq">
                <a:solidFill>
                  <a:srgbClr val="00FFCC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47173" name="Rectangle 69"/>
            <p:cNvSpPr>
              <a:spLocks noChangeArrowheads="1"/>
            </p:cNvSpPr>
            <p:nvPr/>
          </p:nvSpPr>
          <p:spPr bwMode="auto">
            <a:xfrm>
              <a:off x="192" y="144"/>
              <a:ext cx="816" cy="144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7174" name="Rectangle 70"/>
            <p:cNvSpPr>
              <a:spLocks noChangeArrowheads="1"/>
            </p:cNvSpPr>
            <p:nvPr/>
          </p:nvSpPr>
          <p:spPr bwMode="auto">
            <a:xfrm>
              <a:off x="48" y="240"/>
              <a:ext cx="240" cy="408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7175" name="Rectangle 71"/>
            <p:cNvSpPr>
              <a:spLocks noChangeArrowheads="1"/>
            </p:cNvSpPr>
            <p:nvPr/>
          </p:nvSpPr>
          <p:spPr bwMode="auto">
            <a:xfrm>
              <a:off x="96" y="816"/>
              <a:ext cx="192" cy="96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7176" name="Rectangle 72"/>
            <p:cNvSpPr>
              <a:spLocks noChangeArrowheads="1"/>
            </p:cNvSpPr>
            <p:nvPr/>
          </p:nvSpPr>
          <p:spPr bwMode="auto">
            <a:xfrm>
              <a:off x="192" y="1056"/>
              <a:ext cx="816" cy="184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7177" name="Rectangle 73"/>
            <p:cNvSpPr>
              <a:spLocks noChangeArrowheads="1"/>
            </p:cNvSpPr>
            <p:nvPr/>
          </p:nvSpPr>
          <p:spPr bwMode="auto">
            <a:xfrm>
              <a:off x="960" y="192"/>
              <a:ext cx="240" cy="4142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7178" name="Rectangle 74"/>
            <p:cNvSpPr>
              <a:spLocks noChangeArrowheads="1"/>
            </p:cNvSpPr>
            <p:nvPr/>
          </p:nvSpPr>
          <p:spPr bwMode="auto">
            <a:xfrm>
              <a:off x="960" y="816"/>
              <a:ext cx="432" cy="96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7179" name="Oval 75"/>
            <p:cNvSpPr>
              <a:spLocks noChangeArrowheads="1"/>
            </p:cNvSpPr>
            <p:nvPr/>
          </p:nvSpPr>
          <p:spPr bwMode="auto">
            <a:xfrm>
              <a:off x="528" y="1584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47180" name="Rectangle 76"/>
          <p:cNvSpPr>
            <a:spLocks noGrp="1" noChangeArrowheads="1"/>
          </p:cNvSpPr>
          <p:nvPr>
            <p:ph type="ctrTitle" sz="quarter"/>
          </p:nvPr>
        </p:nvSpPr>
        <p:spPr>
          <a:xfrm>
            <a:off x="1066800" y="381000"/>
            <a:ext cx="7772400" cy="1143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47181" name="Rectangle 7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562225" y="2286000"/>
            <a:ext cx="5819775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7182" name="Rectangle 78"/>
          <p:cNvSpPr>
            <a:spLocks noChangeArrowheads="1"/>
          </p:cNvSpPr>
          <p:nvPr/>
        </p:nvSpPr>
        <p:spPr bwMode="auto">
          <a:xfrm>
            <a:off x="2286000" y="6029325"/>
            <a:ext cx="222250" cy="827088"/>
          </a:xfrm>
          <a:prstGeom prst="rect">
            <a:avLst/>
          </a:prstGeom>
          <a:solidFill>
            <a:srgbClr val="B2B2B2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lang="ru-RU" sz="2400"/>
          </a:p>
        </p:txBody>
      </p:sp>
      <p:sp>
        <p:nvSpPr>
          <p:cNvPr id="47183" name="Rectangle 79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7184" name="Rectangle 8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7185" name="Rectangle 81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E6366660-9E5A-4531-B52A-DB455BA6668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31757E-0A27-4AFD-8B84-D0EEFC0150D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277100" y="381000"/>
            <a:ext cx="1790700" cy="5791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905000" y="381000"/>
            <a:ext cx="5219700" cy="5791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3920F3-7F4E-4B95-A595-92C5975FC94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F03DEC-5251-4FB9-A306-4BD22B71CBC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907C50-3686-49BD-BDFA-922A3DCE4EE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208213" y="2286000"/>
            <a:ext cx="31623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522913" y="2286000"/>
            <a:ext cx="3163887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B2C3C6-4947-487A-992D-5B0B4A7022B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A79D67-584A-4495-8AA6-0DF805B8F87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E2D070-575B-413F-A89B-A69828DF7F3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2E943E-C988-4342-9F83-3D648988BEA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CA3999-9BDE-4790-9D49-2541C9769BC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6BD111-A116-4EB1-B429-4B30AAF472F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ChangeArrowheads="1"/>
          </p:cNvSpPr>
          <p:nvPr/>
        </p:nvSpPr>
        <p:spPr bwMode="auto">
          <a:xfrm>
            <a:off x="1905000" y="1982788"/>
            <a:ext cx="7010400" cy="4875212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lang="ru-RU" sz="2400"/>
          </a:p>
        </p:txBody>
      </p:sp>
      <p:sp>
        <p:nvSpPr>
          <p:cNvPr id="46083" name="Rectangle 3"/>
          <p:cNvSpPr>
            <a:spLocks noChangeArrowheads="1"/>
          </p:cNvSpPr>
          <p:nvPr/>
        </p:nvSpPr>
        <p:spPr bwMode="auto">
          <a:xfrm>
            <a:off x="152400" y="1295400"/>
            <a:ext cx="8763000" cy="152400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lang="ru-RU" sz="2400"/>
          </a:p>
        </p:txBody>
      </p:sp>
      <p:sp>
        <p:nvSpPr>
          <p:cNvPr id="46084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08213" y="2286000"/>
            <a:ext cx="6478587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6085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905000" y="381000"/>
            <a:ext cx="716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grpSp>
        <p:nvGrpSpPr>
          <p:cNvPr id="46086" name="Group 6"/>
          <p:cNvGrpSpPr>
            <a:grpSpLocks/>
          </p:cNvGrpSpPr>
          <p:nvPr/>
        </p:nvGrpSpPr>
        <p:grpSpPr bwMode="auto">
          <a:xfrm>
            <a:off x="76200" y="228600"/>
            <a:ext cx="2133600" cy="6662738"/>
            <a:chOff x="48" y="144"/>
            <a:chExt cx="1344" cy="4197"/>
          </a:xfrm>
        </p:grpSpPr>
        <p:sp>
          <p:nvSpPr>
            <p:cNvPr id="46087" name="Rectangle 7"/>
            <p:cNvSpPr>
              <a:spLocks noChangeArrowheads="1"/>
            </p:cNvSpPr>
            <p:nvPr/>
          </p:nvSpPr>
          <p:spPr bwMode="auto">
            <a:xfrm>
              <a:off x="288" y="288"/>
              <a:ext cx="672" cy="768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6088" name="Rectangle 8"/>
            <p:cNvSpPr>
              <a:spLocks noChangeArrowheads="1"/>
            </p:cNvSpPr>
            <p:nvPr/>
          </p:nvSpPr>
          <p:spPr bwMode="auto">
            <a:xfrm>
              <a:off x="288" y="1248"/>
              <a:ext cx="672" cy="3071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6089" name="Oval 9"/>
            <p:cNvSpPr>
              <a:spLocks noChangeArrowheads="1"/>
            </p:cNvSpPr>
            <p:nvPr/>
          </p:nvSpPr>
          <p:spPr bwMode="auto">
            <a:xfrm>
              <a:off x="192" y="1200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6090" name="Oval 10"/>
            <p:cNvSpPr>
              <a:spLocks noChangeArrowheads="1"/>
            </p:cNvSpPr>
            <p:nvPr/>
          </p:nvSpPr>
          <p:spPr bwMode="auto">
            <a:xfrm>
              <a:off x="528" y="1344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6091" name="Oval 11"/>
            <p:cNvSpPr>
              <a:spLocks noChangeArrowheads="1"/>
            </p:cNvSpPr>
            <p:nvPr/>
          </p:nvSpPr>
          <p:spPr bwMode="auto">
            <a:xfrm>
              <a:off x="336" y="1584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6092" name="Oval 12"/>
            <p:cNvSpPr>
              <a:spLocks noChangeArrowheads="1"/>
            </p:cNvSpPr>
            <p:nvPr/>
          </p:nvSpPr>
          <p:spPr bwMode="auto">
            <a:xfrm>
              <a:off x="624" y="1152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6093" name="Oval 13"/>
            <p:cNvSpPr>
              <a:spLocks noChangeArrowheads="1"/>
            </p:cNvSpPr>
            <p:nvPr/>
          </p:nvSpPr>
          <p:spPr bwMode="auto">
            <a:xfrm>
              <a:off x="288" y="1296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6094" name="Oval 14"/>
            <p:cNvSpPr>
              <a:spLocks noChangeArrowheads="1"/>
            </p:cNvSpPr>
            <p:nvPr/>
          </p:nvSpPr>
          <p:spPr bwMode="auto">
            <a:xfrm>
              <a:off x="240" y="2880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6095" name="Oval 15"/>
            <p:cNvSpPr>
              <a:spLocks noChangeArrowheads="1"/>
            </p:cNvSpPr>
            <p:nvPr/>
          </p:nvSpPr>
          <p:spPr bwMode="auto">
            <a:xfrm>
              <a:off x="768" y="1536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6096" name="Oval 16"/>
            <p:cNvSpPr>
              <a:spLocks noChangeArrowheads="1"/>
            </p:cNvSpPr>
            <p:nvPr/>
          </p:nvSpPr>
          <p:spPr bwMode="auto">
            <a:xfrm>
              <a:off x="528" y="1728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6097" name="Oval 17"/>
            <p:cNvSpPr>
              <a:spLocks noChangeArrowheads="1"/>
            </p:cNvSpPr>
            <p:nvPr/>
          </p:nvSpPr>
          <p:spPr bwMode="auto">
            <a:xfrm>
              <a:off x="576" y="1968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6098" name="Oval 18"/>
            <p:cNvSpPr>
              <a:spLocks noChangeArrowheads="1"/>
            </p:cNvSpPr>
            <p:nvPr/>
          </p:nvSpPr>
          <p:spPr bwMode="auto">
            <a:xfrm>
              <a:off x="384" y="1968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6099" name="Oval 19"/>
            <p:cNvSpPr>
              <a:spLocks noChangeArrowheads="1"/>
            </p:cNvSpPr>
            <p:nvPr/>
          </p:nvSpPr>
          <p:spPr bwMode="auto">
            <a:xfrm>
              <a:off x="192" y="1776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6100" name="Oval 20"/>
            <p:cNvSpPr>
              <a:spLocks noChangeArrowheads="1"/>
            </p:cNvSpPr>
            <p:nvPr/>
          </p:nvSpPr>
          <p:spPr bwMode="auto">
            <a:xfrm>
              <a:off x="240" y="2304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6101" name="Oval 21"/>
            <p:cNvSpPr>
              <a:spLocks noChangeArrowheads="1"/>
            </p:cNvSpPr>
            <p:nvPr/>
          </p:nvSpPr>
          <p:spPr bwMode="auto">
            <a:xfrm>
              <a:off x="576" y="2304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6102" name="Oval 22"/>
            <p:cNvSpPr>
              <a:spLocks noChangeArrowheads="1"/>
            </p:cNvSpPr>
            <p:nvPr/>
          </p:nvSpPr>
          <p:spPr bwMode="auto">
            <a:xfrm>
              <a:off x="432" y="2256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6103" name="Oval 23"/>
            <p:cNvSpPr>
              <a:spLocks noChangeArrowheads="1"/>
            </p:cNvSpPr>
            <p:nvPr/>
          </p:nvSpPr>
          <p:spPr bwMode="auto">
            <a:xfrm>
              <a:off x="336" y="2688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6104" name="Oval 24"/>
            <p:cNvSpPr>
              <a:spLocks noChangeArrowheads="1"/>
            </p:cNvSpPr>
            <p:nvPr/>
          </p:nvSpPr>
          <p:spPr bwMode="auto">
            <a:xfrm>
              <a:off x="816" y="2208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6105" name="Oval 25"/>
            <p:cNvSpPr>
              <a:spLocks noChangeArrowheads="1"/>
            </p:cNvSpPr>
            <p:nvPr/>
          </p:nvSpPr>
          <p:spPr bwMode="auto">
            <a:xfrm>
              <a:off x="672" y="2688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6106" name="Oval 26"/>
            <p:cNvSpPr>
              <a:spLocks noChangeArrowheads="1"/>
            </p:cNvSpPr>
            <p:nvPr/>
          </p:nvSpPr>
          <p:spPr bwMode="auto">
            <a:xfrm>
              <a:off x="528" y="2928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6107" name="Oval 27"/>
            <p:cNvSpPr>
              <a:spLocks noChangeArrowheads="1"/>
            </p:cNvSpPr>
            <p:nvPr/>
          </p:nvSpPr>
          <p:spPr bwMode="auto">
            <a:xfrm>
              <a:off x="720" y="2352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6108" name="Oval 28"/>
            <p:cNvSpPr>
              <a:spLocks noChangeArrowheads="1"/>
            </p:cNvSpPr>
            <p:nvPr/>
          </p:nvSpPr>
          <p:spPr bwMode="auto">
            <a:xfrm>
              <a:off x="192" y="2544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6109" name="Oval 29"/>
            <p:cNvSpPr>
              <a:spLocks noChangeArrowheads="1"/>
            </p:cNvSpPr>
            <p:nvPr/>
          </p:nvSpPr>
          <p:spPr bwMode="auto">
            <a:xfrm>
              <a:off x="768" y="1872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6110" name="Oval 30"/>
            <p:cNvSpPr>
              <a:spLocks noChangeArrowheads="1"/>
            </p:cNvSpPr>
            <p:nvPr/>
          </p:nvSpPr>
          <p:spPr bwMode="auto">
            <a:xfrm>
              <a:off x="144" y="1968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6111" name="Oval 31"/>
            <p:cNvSpPr>
              <a:spLocks noChangeArrowheads="1"/>
            </p:cNvSpPr>
            <p:nvPr/>
          </p:nvSpPr>
          <p:spPr bwMode="auto">
            <a:xfrm>
              <a:off x="624" y="3072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6112" name="Oval 32"/>
            <p:cNvSpPr>
              <a:spLocks noChangeArrowheads="1"/>
            </p:cNvSpPr>
            <p:nvPr/>
          </p:nvSpPr>
          <p:spPr bwMode="auto">
            <a:xfrm>
              <a:off x="240" y="3264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6113" name="Oval 33"/>
            <p:cNvSpPr>
              <a:spLocks noChangeArrowheads="1"/>
            </p:cNvSpPr>
            <p:nvPr/>
          </p:nvSpPr>
          <p:spPr bwMode="auto">
            <a:xfrm>
              <a:off x="384" y="3264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6114" name="Oval 34"/>
            <p:cNvSpPr>
              <a:spLocks noChangeArrowheads="1"/>
            </p:cNvSpPr>
            <p:nvPr/>
          </p:nvSpPr>
          <p:spPr bwMode="auto">
            <a:xfrm>
              <a:off x="336" y="3120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6115" name="Oval 35"/>
            <p:cNvSpPr>
              <a:spLocks noChangeArrowheads="1"/>
            </p:cNvSpPr>
            <p:nvPr/>
          </p:nvSpPr>
          <p:spPr bwMode="auto">
            <a:xfrm>
              <a:off x="768" y="3264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6116" name="Oval 36"/>
            <p:cNvSpPr>
              <a:spLocks noChangeArrowheads="1"/>
            </p:cNvSpPr>
            <p:nvPr/>
          </p:nvSpPr>
          <p:spPr bwMode="auto">
            <a:xfrm>
              <a:off x="240" y="3696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6117" name="Oval 37"/>
            <p:cNvSpPr>
              <a:spLocks noChangeArrowheads="1"/>
            </p:cNvSpPr>
            <p:nvPr/>
          </p:nvSpPr>
          <p:spPr bwMode="auto">
            <a:xfrm>
              <a:off x="288" y="3600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6118" name="Oval 38"/>
            <p:cNvSpPr>
              <a:spLocks noChangeArrowheads="1"/>
            </p:cNvSpPr>
            <p:nvPr/>
          </p:nvSpPr>
          <p:spPr bwMode="auto">
            <a:xfrm>
              <a:off x="576" y="3408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6119" name="Oval 39"/>
            <p:cNvSpPr>
              <a:spLocks noChangeArrowheads="1"/>
            </p:cNvSpPr>
            <p:nvPr/>
          </p:nvSpPr>
          <p:spPr bwMode="auto">
            <a:xfrm>
              <a:off x="528" y="3648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6120" name="Oval 40"/>
            <p:cNvSpPr>
              <a:spLocks noChangeArrowheads="1"/>
            </p:cNvSpPr>
            <p:nvPr/>
          </p:nvSpPr>
          <p:spPr bwMode="auto">
            <a:xfrm>
              <a:off x="672" y="3600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6121" name="Oval 41"/>
            <p:cNvSpPr>
              <a:spLocks noChangeArrowheads="1"/>
            </p:cNvSpPr>
            <p:nvPr/>
          </p:nvSpPr>
          <p:spPr bwMode="auto">
            <a:xfrm>
              <a:off x="384" y="3936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6122" name="Oval 42"/>
            <p:cNvSpPr>
              <a:spLocks noChangeArrowheads="1"/>
            </p:cNvSpPr>
            <p:nvPr/>
          </p:nvSpPr>
          <p:spPr bwMode="auto">
            <a:xfrm>
              <a:off x="576" y="3889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6123" name="Oval 43"/>
            <p:cNvSpPr>
              <a:spLocks noChangeArrowheads="1"/>
            </p:cNvSpPr>
            <p:nvPr/>
          </p:nvSpPr>
          <p:spPr bwMode="auto">
            <a:xfrm>
              <a:off x="816" y="4031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6124" name="Oval 44"/>
            <p:cNvSpPr>
              <a:spLocks noChangeArrowheads="1"/>
            </p:cNvSpPr>
            <p:nvPr/>
          </p:nvSpPr>
          <p:spPr bwMode="auto">
            <a:xfrm>
              <a:off x="480" y="4032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6125" name="Oval 45"/>
            <p:cNvSpPr>
              <a:spLocks noChangeArrowheads="1"/>
            </p:cNvSpPr>
            <p:nvPr/>
          </p:nvSpPr>
          <p:spPr bwMode="auto">
            <a:xfrm>
              <a:off x="144" y="4032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6126" name="Oval 46"/>
            <p:cNvSpPr>
              <a:spLocks noChangeArrowheads="1"/>
            </p:cNvSpPr>
            <p:nvPr/>
          </p:nvSpPr>
          <p:spPr bwMode="auto">
            <a:xfrm>
              <a:off x="528" y="2592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6127" name="Oval 47"/>
            <p:cNvSpPr>
              <a:spLocks noChangeArrowheads="1"/>
            </p:cNvSpPr>
            <p:nvPr/>
          </p:nvSpPr>
          <p:spPr bwMode="auto">
            <a:xfrm>
              <a:off x="720" y="1344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6128" name="Oval 48"/>
            <p:cNvSpPr>
              <a:spLocks noChangeArrowheads="1"/>
            </p:cNvSpPr>
            <p:nvPr/>
          </p:nvSpPr>
          <p:spPr bwMode="auto">
            <a:xfrm>
              <a:off x="96" y="1584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6129" name="Oval 49"/>
            <p:cNvSpPr>
              <a:spLocks noChangeArrowheads="1"/>
            </p:cNvSpPr>
            <p:nvPr/>
          </p:nvSpPr>
          <p:spPr bwMode="auto">
            <a:xfrm>
              <a:off x="864" y="2832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6130" name="Oval 50"/>
            <p:cNvSpPr>
              <a:spLocks noChangeArrowheads="1"/>
            </p:cNvSpPr>
            <p:nvPr/>
          </p:nvSpPr>
          <p:spPr bwMode="auto">
            <a:xfrm>
              <a:off x="864" y="1680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6131" name="Oval 51"/>
            <p:cNvSpPr>
              <a:spLocks noChangeArrowheads="1"/>
            </p:cNvSpPr>
            <p:nvPr/>
          </p:nvSpPr>
          <p:spPr bwMode="auto">
            <a:xfrm>
              <a:off x="864" y="3168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6132" name="Oval 52"/>
            <p:cNvSpPr>
              <a:spLocks noChangeArrowheads="1"/>
            </p:cNvSpPr>
            <p:nvPr/>
          </p:nvSpPr>
          <p:spPr bwMode="auto">
            <a:xfrm>
              <a:off x="864" y="3696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grpSp>
          <p:nvGrpSpPr>
            <p:cNvPr id="46133" name="Group 53"/>
            <p:cNvGrpSpPr>
              <a:grpSpLocks/>
            </p:cNvGrpSpPr>
            <p:nvPr/>
          </p:nvGrpSpPr>
          <p:grpSpPr bwMode="auto">
            <a:xfrm>
              <a:off x="95" y="145"/>
              <a:ext cx="1008" cy="1007"/>
              <a:chOff x="95" y="145"/>
              <a:chExt cx="1008" cy="1007"/>
            </a:xfrm>
          </p:grpSpPr>
          <p:sp>
            <p:nvSpPr>
              <p:cNvPr id="46134" name="Oval 54"/>
              <p:cNvSpPr>
                <a:spLocks noChangeArrowheads="1"/>
              </p:cNvSpPr>
              <p:nvPr/>
            </p:nvSpPr>
            <p:spPr bwMode="auto">
              <a:xfrm>
                <a:off x="431" y="289"/>
                <a:ext cx="240" cy="240"/>
              </a:xfrm>
              <a:prstGeom prst="ellipse">
                <a:avLst/>
              </a:prstGeom>
              <a:noFill/>
              <a:ln w="12700" cap="sq">
                <a:solidFill>
                  <a:srgbClr val="00FFCC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6135" name="Oval 55"/>
              <p:cNvSpPr>
                <a:spLocks noChangeArrowheads="1"/>
              </p:cNvSpPr>
              <p:nvPr/>
            </p:nvSpPr>
            <p:spPr bwMode="auto">
              <a:xfrm>
                <a:off x="527" y="625"/>
                <a:ext cx="240" cy="240"/>
              </a:xfrm>
              <a:prstGeom prst="ellipse">
                <a:avLst/>
              </a:prstGeom>
              <a:noFill/>
              <a:ln w="12700" cap="sq">
                <a:solidFill>
                  <a:srgbClr val="00FFCC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6136" name="Oval 56"/>
              <p:cNvSpPr>
                <a:spLocks noChangeArrowheads="1"/>
              </p:cNvSpPr>
              <p:nvPr/>
            </p:nvSpPr>
            <p:spPr bwMode="auto">
              <a:xfrm>
                <a:off x="815" y="674"/>
                <a:ext cx="240" cy="240"/>
              </a:xfrm>
              <a:prstGeom prst="ellipse">
                <a:avLst/>
              </a:prstGeom>
              <a:noFill/>
              <a:ln w="12700" cap="sq">
                <a:solidFill>
                  <a:srgbClr val="00FFCC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6137" name="Oval 57"/>
              <p:cNvSpPr>
                <a:spLocks noChangeArrowheads="1"/>
              </p:cNvSpPr>
              <p:nvPr/>
            </p:nvSpPr>
            <p:spPr bwMode="auto">
              <a:xfrm>
                <a:off x="863" y="291"/>
                <a:ext cx="240" cy="240"/>
              </a:xfrm>
              <a:prstGeom prst="ellipse">
                <a:avLst/>
              </a:prstGeom>
              <a:noFill/>
              <a:ln w="12700" cap="sq">
                <a:solidFill>
                  <a:srgbClr val="00FFCC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6138" name="Oval 58"/>
              <p:cNvSpPr>
                <a:spLocks noChangeArrowheads="1"/>
              </p:cNvSpPr>
              <p:nvPr/>
            </p:nvSpPr>
            <p:spPr bwMode="auto">
              <a:xfrm>
                <a:off x="338" y="816"/>
                <a:ext cx="240" cy="240"/>
              </a:xfrm>
              <a:prstGeom prst="ellipse">
                <a:avLst/>
              </a:prstGeom>
              <a:noFill/>
              <a:ln w="12700" cap="sq">
                <a:solidFill>
                  <a:srgbClr val="00FFCC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6139" name="Oval 59"/>
              <p:cNvSpPr>
                <a:spLocks noChangeArrowheads="1"/>
              </p:cNvSpPr>
              <p:nvPr/>
            </p:nvSpPr>
            <p:spPr bwMode="auto">
              <a:xfrm>
                <a:off x="770" y="912"/>
                <a:ext cx="240" cy="240"/>
              </a:xfrm>
              <a:prstGeom prst="ellipse">
                <a:avLst/>
              </a:prstGeom>
              <a:noFill/>
              <a:ln w="12700" cap="sq">
                <a:solidFill>
                  <a:srgbClr val="00FFCC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6140" name="Oval 60"/>
              <p:cNvSpPr>
                <a:spLocks noChangeArrowheads="1"/>
              </p:cNvSpPr>
              <p:nvPr/>
            </p:nvSpPr>
            <p:spPr bwMode="auto">
              <a:xfrm>
                <a:off x="335" y="576"/>
                <a:ext cx="240" cy="240"/>
              </a:xfrm>
              <a:prstGeom prst="ellipse">
                <a:avLst/>
              </a:prstGeom>
              <a:noFill/>
              <a:ln w="12700" cap="sq">
                <a:solidFill>
                  <a:srgbClr val="00FFCC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6141" name="Oval 61"/>
              <p:cNvSpPr>
                <a:spLocks noChangeArrowheads="1"/>
              </p:cNvSpPr>
              <p:nvPr/>
            </p:nvSpPr>
            <p:spPr bwMode="auto">
              <a:xfrm>
                <a:off x="671" y="768"/>
                <a:ext cx="240" cy="240"/>
              </a:xfrm>
              <a:prstGeom prst="ellipse">
                <a:avLst/>
              </a:prstGeom>
              <a:noFill/>
              <a:ln w="12700" cap="sq">
                <a:solidFill>
                  <a:srgbClr val="00FFCC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6142" name="Oval 62"/>
              <p:cNvSpPr>
                <a:spLocks noChangeArrowheads="1"/>
              </p:cNvSpPr>
              <p:nvPr/>
            </p:nvSpPr>
            <p:spPr bwMode="auto">
              <a:xfrm>
                <a:off x="431" y="912"/>
                <a:ext cx="240" cy="240"/>
              </a:xfrm>
              <a:prstGeom prst="ellipse">
                <a:avLst/>
              </a:prstGeom>
              <a:noFill/>
              <a:ln w="12700" cap="sq">
                <a:solidFill>
                  <a:srgbClr val="00FFCC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6143" name="Oval 63"/>
              <p:cNvSpPr>
                <a:spLocks noChangeArrowheads="1"/>
              </p:cNvSpPr>
              <p:nvPr/>
            </p:nvSpPr>
            <p:spPr bwMode="auto">
              <a:xfrm>
                <a:off x="623" y="337"/>
                <a:ext cx="240" cy="240"/>
              </a:xfrm>
              <a:prstGeom prst="ellipse">
                <a:avLst/>
              </a:prstGeom>
              <a:noFill/>
              <a:ln w="12700" cap="sq">
                <a:solidFill>
                  <a:srgbClr val="00FFCC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6144" name="Oval 64"/>
              <p:cNvSpPr>
                <a:spLocks noChangeArrowheads="1"/>
              </p:cNvSpPr>
              <p:nvPr/>
            </p:nvSpPr>
            <p:spPr bwMode="auto">
              <a:xfrm>
                <a:off x="719" y="433"/>
                <a:ext cx="240" cy="240"/>
              </a:xfrm>
              <a:prstGeom prst="ellipse">
                <a:avLst/>
              </a:prstGeom>
              <a:noFill/>
              <a:ln w="12700" cap="sq">
                <a:solidFill>
                  <a:srgbClr val="00FFCC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6145" name="Oval 65"/>
              <p:cNvSpPr>
                <a:spLocks noChangeArrowheads="1"/>
              </p:cNvSpPr>
              <p:nvPr/>
            </p:nvSpPr>
            <p:spPr bwMode="auto">
              <a:xfrm>
                <a:off x="383" y="481"/>
                <a:ext cx="240" cy="240"/>
              </a:xfrm>
              <a:prstGeom prst="ellipse">
                <a:avLst/>
              </a:prstGeom>
              <a:noFill/>
              <a:ln w="12700" cap="sq">
                <a:solidFill>
                  <a:srgbClr val="00FFCC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6146" name="Oval 66"/>
              <p:cNvSpPr>
                <a:spLocks noChangeArrowheads="1"/>
              </p:cNvSpPr>
              <p:nvPr/>
            </p:nvSpPr>
            <p:spPr bwMode="auto">
              <a:xfrm>
                <a:off x="191" y="673"/>
                <a:ext cx="240" cy="240"/>
              </a:xfrm>
              <a:prstGeom prst="ellipse">
                <a:avLst/>
              </a:prstGeom>
              <a:noFill/>
              <a:ln w="12700" cap="sq">
                <a:solidFill>
                  <a:srgbClr val="00FFCC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6147" name="Oval 67"/>
              <p:cNvSpPr>
                <a:spLocks noChangeArrowheads="1"/>
              </p:cNvSpPr>
              <p:nvPr/>
            </p:nvSpPr>
            <p:spPr bwMode="auto">
              <a:xfrm>
                <a:off x="143" y="385"/>
                <a:ext cx="240" cy="240"/>
              </a:xfrm>
              <a:prstGeom prst="ellipse">
                <a:avLst/>
              </a:prstGeom>
              <a:noFill/>
              <a:ln w="12700" cap="sq">
                <a:solidFill>
                  <a:srgbClr val="00FFCC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6148" name="Oval 68"/>
              <p:cNvSpPr>
                <a:spLocks noChangeArrowheads="1"/>
              </p:cNvSpPr>
              <p:nvPr/>
            </p:nvSpPr>
            <p:spPr bwMode="auto">
              <a:xfrm>
                <a:off x="95" y="817"/>
                <a:ext cx="240" cy="240"/>
              </a:xfrm>
              <a:prstGeom prst="ellipse">
                <a:avLst/>
              </a:prstGeom>
              <a:noFill/>
              <a:ln w="12700" cap="sq">
                <a:solidFill>
                  <a:srgbClr val="00FFCC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6149" name="Oval 69"/>
              <p:cNvSpPr>
                <a:spLocks noChangeArrowheads="1"/>
              </p:cNvSpPr>
              <p:nvPr/>
            </p:nvSpPr>
            <p:spPr bwMode="auto">
              <a:xfrm>
                <a:off x="719" y="145"/>
                <a:ext cx="240" cy="240"/>
              </a:xfrm>
              <a:prstGeom prst="ellipse">
                <a:avLst/>
              </a:prstGeom>
              <a:noFill/>
              <a:ln w="12700" cap="sq">
                <a:solidFill>
                  <a:srgbClr val="00FFCC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6150" name="Oval 70"/>
              <p:cNvSpPr>
                <a:spLocks noChangeArrowheads="1"/>
              </p:cNvSpPr>
              <p:nvPr/>
            </p:nvSpPr>
            <p:spPr bwMode="auto">
              <a:xfrm>
                <a:off x="239" y="193"/>
                <a:ext cx="240" cy="240"/>
              </a:xfrm>
              <a:prstGeom prst="ellipse">
                <a:avLst/>
              </a:prstGeom>
              <a:noFill/>
              <a:ln w="12700" cap="sq">
                <a:solidFill>
                  <a:srgbClr val="00FFCC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46151" name="Rectangle 71"/>
            <p:cNvSpPr>
              <a:spLocks noChangeArrowheads="1"/>
            </p:cNvSpPr>
            <p:nvPr/>
          </p:nvSpPr>
          <p:spPr bwMode="auto">
            <a:xfrm>
              <a:off x="192" y="144"/>
              <a:ext cx="816" cy="144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6152" name="Rectangle 72"/>
            <p:cNvSpPr>
              <a:spLocks noChangeArrowheads="1"/>
            </p:cNvSpPr>
            <p:nvPr/>
          </p:nvSpPr>
          <p:spPr bwMode="auto">
            <a:xfrm>
              <a:off x="48" y="240"/>
              <a:ext cx="240" cy="4094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6153" name="Rectangle 73"/>
            <p:cNvSpPr>
              <a:spLocks noChangeArrowheads="1"/>
            </p:cNvSpPr>
            <p:nvPr/>
          </p:nvSpPr>
          <p:spPr bwMode="auto">
            <a:xfrm>
              <a:off x="96" y="816"/>
              <a:ext cx="192" cy="96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6154" name="Rectangle 74"/>
            <p:cNvSpPr>
              <a:spLocks noChangeArrowheads="1"/>
            </p:cNvSpPr>
            <p:nvPr/>
          </p:nvSpPr>
          <p:spPr bwMode="auto">
            <a:xfrm>
              <a:off x="192" y="1056"/>
              <a:ext cx="816" cy="184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6155" name="Rectangle 75"/>
            <p:cNvSpPr>
              <a:spLocks noChangeArrowheads="1"/>
            </p:cNvSpPr>
            <p:nvPr/>
          </p:nvSpPr>
          <p:spPr bwMode="auto">
            <a:xfrm>
              <a:off x="960" y="192"/>
              <a:ext cx="240" cy="4149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6156" name="Rectangle 76"/>
            <p:cNvSpPr>
              <a:spLocks noChangeArrowheads="1"/>
            </p:cNvSpPr>
            <p:nvPr/>
          </p:nvSpPr>
          <p:spPr bwMode="auto">
            <a:xfrm>
              <a:off x="960" y="816"/>
              <a:ext cx="432" cy="96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6157" name="Oval 77"/>
            <p:cNvSpPr>
              <a:spLocks noChangeArrowheads="1"/>
            </p:cNvSpPr>
            <p:nvPr/>
          </p:nvSpPr>
          <p:spPr bwMode="auto">
            <a:xfrm>
              <a:off x="528" y="1584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46158" name="Rectangle 7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559050" y="6470650"/>
            <a:ext cx="1346200" cy="38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kumimoji="0" sz="1400"/>
            </a:lvl1pPr>
          </a:lstStyle>
          <a:p>
            <a:endParaRPr lang="ru-RU"/>
          </a:p>
        </p:txBody>
      </p:sp>
      <p:sp>
        <p:nvSpPr>
          <p:cNvPr id="46159" name="Rectangle 7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984625" y="6477000"/>
            <a:ext cx="3540125" cy="379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kumimoji="0" sz="1400"/>
            </a:lvl1pPr>
          </a:lstStyle>
          <a:p>
            <a:endParaRPr lang="ru-RU"/>
          </a:p>
        </p:txBody>
      </p:sp>
      <p:sp>
        <p:nvSpPr>
          <p:cNvPr id="46160" name="Rectangle 8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572375" y="6477000"/>
            <a:ext cx="1250950" cy="379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kumimoji="0" sz="1400"/>
            </a:lvl1pPr>
          </a:lstStyle>
          <a:p>
            <a:fld id="{9C6F0FC6-659B-44FF-A99D-E60C51FEAD05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46161" name="Rectangle 81"/>
          <p:cNvSpPr>
            <a:spLocks noChangeArrowheads="1"/>
          </p:cNvSpPr>
          <p:nvPr/>
        </p:nvSpPr>
        <p:spPr bwMode="auto">
          <a:xfrm>
            <a:off x="2286000" y="6029325"/>
            <a:ext cx="222250" cy="827088"/>
          </a:xfrm>
          <a:prstGeom prst="rect">
            <a:avLst/>
          </a:prstGeom>
          <a:solidFill>
            <a:srgbClr val="B2B2B2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lang="ru-RU" sz="24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00FFCC"/>
        </a:buClr>
        <a:buSzPct val="70000"/>
        <a:buFont typeface="Wingdings" pitchFamily="2" charset="2"/>
        <a:buChar char="u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00FFCC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00FFCC"/>
        </a:buClr>
        <a:buSzPct val="65000"/>
        <a:buFont typeface="Wingdings" pitchFamily="2" charset="2"/>
        <a:buChar char="t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rgbClr val="00FFCC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00FFCC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FFCC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FFCC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FFCC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FFCC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ru.wikipedia.org/wiki/%D0%91%D0%BE%D0%BB%D1%8C%D1%88%D0%B5%D0%B2%D0%B8%D0%BA%D0%B8" TargetMode="External"/><Relationship Id="rId4" Type="http://schemas.openxmlformats.org/officeDocument/2006/relationships/image" Target="../media/image1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constitution.garant.ru/DOC_3888990.htm#sub_para_N_10000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6" name="Picture 8" descr="Pic_14_02_0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43763" y="0"/>
            <a:ext cx="1900237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892" name="Picture 4" descr="L13_p2_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42038" y="2590800"/>
            <a:ext cx="3001962" cy="4267200"/>
          </a:xfrm>
          <a:prstGeom prst="rect">
            <a:avLst/>
          </a:prstGeom>
          <a:noFill/>
        </p:spPr>
      </p:pic>
      <p:sp>
        <p:nvSpPr>
          <p:cNvPr id="37912" name="WordArt 24"/>
          <p:cNvSpPr>
            <a:spLocks noChangeArrowheads="1" noChangeShapeType="1" noTextEdit="1"/>
          </p:cNvSpPr>
          <p:nvPr/>
        </p:nvSpPr>
        <p:spPr bwMode="auto">
          <a:xfrm rot="-1339956">
            <a:off x="152400" y="1981200"/>
            <a:ext cx="7239000" cy="2286000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1736"/>
                <a:gd name="adj2" fmla="val -380"/>
              </a:avLst>
            </a:prstTxWarp>
          </a:bodyPr>
          <a:lstStyle/>
          <a:p>
            <a:pPr algn="ctr"/>
            <a:r>
              <a:rPr lang="ru-RU" sz="3600" kern="10" spc="72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D60000"/>
                    </a:gs>
                    <a:gs pos="100000">
                      <a:srgbClr val="FFFF00"/>
                    </a:gs>
                  </a:gsLst>
                  <a:lin ang="5400000" scaled="1"/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История Конституции России</a:t>
            </a:r>
          </a:p>
        </p:txBody>
      </p:sp>
      <p:pic>
        <p:nvPicPr>
          <p:cNvPr id="37914" name="Picture 26" descr="1083280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0" y="381000"/>
            <a:ext cx="1952625" cy="14097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79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79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79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78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78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78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78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78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7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91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0"/>
            <a:ext cx="7162800" cy="1143000"/>
          </a:xfrm>
        </p:spPr>
        <p:txBody>
          <a:bodyPr/>
          <a:lstStyle/>
          <a:p>
            <a:pPr algn="ctr"/>
            <a:r>
              <a:rPr lang="ru-RU" sz="4000" b="1">
                <a:solidFill>
                  <a:srgbClr val="FFFF00"/>
                </a:solidFill>
              </a:rPr>
              <a:t>Создание Конституции</a:t>
            </a:r>
            <a:br>
              <a:rPr lang="ru-RU" sz="4000" b="1">
                <a:solidFill>
                  <a:srgbClr val="FFFF00"/>
                </a:solidFill>
              </a:rPr>
            </a:br>
            <a:r>
              <a:rPr lang="ru-RU" sz="4000" b="1">
                <a:solidFill>
                  <a:srgbClr val="FFFF00"/>
                </a:solidFill>
              </a:rPr>
              <a:t> «Новой России»</a:t>
            </a:r>
          </a:p>
        </p:txBody>
      </p:sp>
      <p:sp>
        <p:nvSpPr>
          <p:cNvPr id="61443" name="Rectangle 3" descr="Голубая тисненая бумага"/>
          <p:cNvSpPr>
            <a:spLocks noGrp="1" noChangeArrowheads="1"/>
          </p:cNvSpPr>
          <p:nvPr>
            <p:ph type="body" idx="1"/>
          </p:nvPr>
        </p:nvSpPr>
        <p:spPr>
          <a:xfrm>
            <a:off x="1524000" y="3657600"/>
            <a:ext cx="6248400" cy="2819400"/>
          </a:xfrm>
          <a:blipFill dpi="0" rotWithShape="1">
            <a:blip r:embed="rId2" cstate="print"/>
            <a:srcRect/>
            <a:tile tx="0" ty="0" sx="100000" sy="100000" flip="none" algn="tl"/>
          </a:blipFill>
        </p:spPr>
        <p:txBody>
          <a:bodyPr/>
          <a:lstStyle/>
          <a:p>
            <a:pPr marL="609600" indent="-609600" algn="just">
              <a:buFont typeface="Wingdings" pitchFamily="2" charset="2"/>
              <a:buNone/>
            </a:pPr>
            <a:r>
              <a:rPr lang="ru-RU" sz="2400" b="1">
                <a:solidFill>
                  <a:srgbClr val="000000"/>
                </a:solidFill>
                <a:latin typeface="Arial" charset="0"/>
                <a:cs typeface="Arial" charset="0"/>
              </a:rPr>
              <a:t>Конституционное совещание. </a:t>
            </a:r>
          </a:p>
          <a:p>
            <a:pPr marL="609600" indent="-609600" algn="just">
              <a:buFont typeface="Wingdings" pitchFamily="2" charset="2"/>
              <a:buNone/>
            </a:pPr>
            <a:r>
              <a:rPr lang="ru-RU" sz="2400" b="1">
                <a:solidFill>
                  <a:srgbClr val="000000"/>
                </a:solidFill>
                <a:latin typeface="Arial" charset="0"/>
                <a:cs typeface="Arial" charset="0"/>
              </a:rPr>
              <a:t>(29 апреля -10 ноября 1993 г.) </a:t>
            </a:r>
          </a:p>
          <a:p>
            <a:pPr marL="609600" indent="-609600" algn="just">
              <a:buFont typeface="Wingdings" pitchFamily="2" charset="2"/>
              <a:buNone/>
            </a:pPr>
            <a:r>
              <a:rPr lang="ru-RU" sz="2400" b="1">
                <a:solidFill>
                  <a:srgbClr val="000000"/>
                </a:solidFill>
                <a:latin typeface="Arial" charset="0"/>
                <a:cs typeface="Arial" charset="0"/>
              </a:rPr>
              <a:t>Указы Президента РФ Ельцина Б. Н. (21сентября - 12 декабря 1993 г.) </a:t>
            </a:r>
          </a:p>
          <a:p>
            <a:pPr marL="609600" indent="-609600">
              <a:buFont typeface="Wingdings" pitchFamily="2" charset="2"/>
              <a:buNone/>
            </a:pPr>
            <a:r>
              <a:rPr lang="ru-RU" sz="2400" b="1">
                <a:solidFill>
                  <a:srgbClr val="000000"/>
                </a:solidFill>
                <a:latin typeface="Arial" charset="0"/>
                <a:cs typeface="Arial" charset="0"/>
              </a:rPr>
              <a:t>Работа Конституционной комиссии Съезда народных депутатов РФ</a:t>
            </a:r>
          </a:p>
        </p:txBody>
      </p:sp>
      <p:pic>
        <p:nvPicPr>
          <p:cNvPr id="61444" name="Picture 4" descr="Pic_03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04800"/>
            <a:ext cx="2100263" cy="2895600"/>
          </a:xfrm>
          <a:prstGeom prst="rect">
            <a:avLst/>
          </a:prstGeom>
          <a:noFill/>
        </p:spPr>
      </p:pic>
      <p:sp>
        <p:nvSpPr>
          <p:cNvPr id="61445" name="Text Box 5" descr="Голубая тисненая бумага"/>
          <p:cNvSpPr txBox="1">
            <a:spLocks noChangeArrowheads="1"/>
          </p:cNvSpPr>
          <p:nvPr/>
        </p:nvSpPr>
        <p:spPr bwMode="auto">
          <a:xfrm>
            <a:off x="2422525" y="1790700"/>
            <a:ext cx="6416675" cy="822325"/>
          </a:xfrm>
          <a:prstGeom prst="rect">
            <a:avLst/>
          </a:prstGeom>
          <a:blipFill dpi="0" rotWithShape="1">
            <a:blip r:embed="rId2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 b="1"/>
              <a:t>События  90 –х годов, требовали пересмотра </a:t>
            </a:r>
          </a:p>
          <a:p>
            <a:r>
              <a:rPr lang="ru-RU" sz="2400" b="1"/>
              <a:t>советского законодательства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61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61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500"/>
                                        <p:tgtEl>
                                          <p:spTgt spid="6144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500"/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500"/>
                                        <p:tgtEl>
                                          <p:spTgt spid="61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500"/>
                                        <p:tgtEl>
                                          <p:spTgt spid="6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500"/>
                            </p:stCondLst>
                            <p:childTnLst>
                              <p:par>
                                <p:cTn id="2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500"/>
                                        <p:tgtEl>
                                          <p:spTgt spid="61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3" grpId="0" build="p" animBg="1"/>
      <p:bldP spid="6144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8213" y="0"/>
            <a:ext cx="6478587" cy="68580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2400" b="1">
                <a:solidFill>
                  <a:srgbClr val="808080"/>
                </a:solidFill>
                <a:latin typeface="Tahoma" pitchFamily="34" charset="0"/>
                <a:cs typeface="Tahoma" pitchFamily="34" charset="0"/>
              </a:rPr>
              <a:t>   </a:t>
            </a:r>
            <a:r>
              <a:rPr lang="ru-RU">
                <a:solidFill>
                  <a:srgbClr val="000000"/>
                </a:solidFill>
                <a:latin typeface="Arial" charset="0"/>
                <a:cs typeface="Arial" charset="0"/>
              </a:rPr>
              <a:t> |  </a:t>
            </a:r>
            <a:r>
              <a:rPr lang="ru-RU" sz="2400" b="1">
                <a:solidFill>
                  <a:srgbClr val="808080"/>
                </a:solidFill>
                <a:latin typeface="Verdana" pitchFamily="34" charset="0"/>
                <a:cs typeface="Arial" charset="0"/>
              </a:rPr>
              <a:t/>
            </a:r>
            <a:br>
              <a:rPr lang="ru-RU" sz="2400" b="1">
                <a:solidFill>
                  <a:srgbClr val="808080"/>
                </a:solidFill>
                <a:latin typeface="Verdana" pitchFamily="34" charset="0"/>
                <a:cs typeface="Arial" charset="0"/>
              </a:rPr>
            </a:br>
            <a:endParaRPr lang="ru-RU"/>
          </a:p>
        </p:txBody>
      </p:sp>
      <p:sp>
        <p:nvSpPr>
          <p:cNvPr id="60422" name="Rectangle 6" descr="Голубая тисненая бумага"/>
          <p:cNvSpPr>
            <a:spLocks noChangeArrowheads="1"/>
          </p:cNvSpPr>
          <p:nvPr/>
        </p:nvSpPr>
        <p:spPr bwMode="auto">
          <a:xfrm>
            <a:off x="2286000" y="1289050"/>
            <a:ext cx="6477000" cy="5568950"/>
          </a:xfrm>
          <a:prstGeom prst="rect">
            <a:avLst/>
          </a:prstGeom>
          <a:blipFill dpi="0" rotWithShape="1">
            <a:blip r:embed="rId2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ru-RU" sz="2400" b="1">
                <a:latin typeface="Arial" charset="0"/>
              </a:rPr>
              <a:t>Проекты Конституции РФ: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ru-RU" sz="2400" b="1">
                <a:latin typeface="Arial" charset="0"/>
              </a:rPr>
              <a:t>Подготовленный рабочей группой под руководством Шахрая С.М. 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ru-RU" sz="2400" b="1">
                <a:latin typeface="Arial" charset="0"/>
              </a:rPr>
              <a:t>Подготовленный Российским движением демократических реформ 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ru-RU" sz="2400" b="1">
                <a:latin typeface="Arial" charset="0"/>
              </a:rPr>
              <a:t>Подготовленный группой народных депутатов РФ 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ru-RU" sz="2400" b="1">
                <a:latin typeface="Arial" charset="0"/>
              </a:rPr>
              <a:t>Представленный Президентом РФ 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ru-RU" sz="2400" b="1">
                <a:latin typeface="Arial" charset="0"/>
              </a:rPr>
              <a:t>Подготовленный Конституционной комиссией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ru-RU" sz="2400" b="1">
                <a:latin typeface="Arial" charset="0"/>
              </a:rPr>
              <a:t>Созданный народным депутатом СССР, академиком А.Д.Сахаровым</a:t>
            </a:r>
            <a:r>
              <a:rPr lang="ru-RU" sz="2400">
                <a:latin typeface="Arial" charset="0"/>
              </a:rPr>
              <a:t> </a:t>
            </a:r>
          </a:p>
        </p:txBody>
      </p:sp>
      <p:sp>
        <p:nvSpPr>
          <p:cNvPr id="60424" name="Rectangle 8"/>
          <p:cNvSpPr>
            <a:spLocks noChangeArrowheads="1"/>
          </p:cNvSpPr>
          <p:nvPr/>
        </p:nvSpPr>
        <p:spPr bwMode="auto">
          <a:xfrm>
            <a:off x="3625850" y="0"/>
            <a:ext cx="551815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kumimoji="0" lang="ru-RU" sz="4000" b="1">
                <a:solidFill>
                  <a:srgbClr val="FFFF00"/>
                </a:solidFill>
              </a:rPr>
              <a:t>Создание Конституции</a:t>
            </a:r>
            <a:br>
              <a:rPr kumimoji="0" lang="ru-RU" sz="4000" b="1">
                <a:solidFill>
                  <a:srgbClr val="FFFF00"/>
                </a:solidFill>
              </a:rPr>
            </a:br>
            <a:r>
              <a:rPr kumimoji="0" lang="ru-RU" sz="4000" b="1">
                <a:solidFill>
                  <a:srgbClr val="FFFF00"/>
                </a:solidFill>
              </a:rPr>
              <a:t> «Новой России»</a:t>
            </a:r>
          </a:p>
        </p:txBody>
      </p:sp>
      <p:pic>
        <p:nvPicPr>
          <p:cNvPr id="60425" name="Picture 9" descr="Pic_03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28600"/>
            <a:ext cx="2100263" cy="2895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60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60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2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474" name="Picture 10" descr="L10_p4_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3200400" cy="1971675"/>
          </a:xfrm>
          <a:prstGeom prst="rect">
            <a:avLst/>
          </a:prstGeom>
          <a:noFill/>
        </p:spPr>
      </p:pic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0"/>
            <a:ext cx="7162800" cy="1143000"/>
          </a:xfrm>
        </p:spPr>
        <p:txBody>
          <a:bodyPr/>
          <a:lstStyle/>
          <a:p>
            <a:pPr algn="r"/>
            <a:r>
              <a:rPr lang="ru-RU" b="1">
                <a:solidFill>
                  <a:srgbClr val="FFFF00"/>
                </a:solidFill>
              </a:rPr>
              <a:t>Мнение народа</a:t>
            </a:r>
          </a:p>
        </p:txBody>
      </p:sp>
      <p:sp>
        <p:nvSpPr>
          <p:cNvPr id="62467" name="Rectangle 3" descr="Голубая тисненая бумага"/>
          <p:cNvSpPr>
            <a:spLocks noGrp="1" noChangeArrowheads="1"/>
          </p:cNvSpPr>
          <p:nvPr>
            <p:ph type="body" idx="1"/>
          </p:nvPr>
        </p:nvSpPr>
        <p:spPr>
          <a:xfrm>
            <a:off x="2057400" y="1447800"/>
            <a:ext cx="6096000" cy="1524000"/>
          </a:xfrm>
          <a:blipFill dpi="0" rotWithShape="1">
            <a:blip r:embed="rId3" cstate="print"/>
            <a:srcRect/>
            <a:tile tx="0" ty="0" sx="100000" sy="100000" flip="none" algn="tl"/>
          </a:blipFill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2800" b="1">
                <a:solidFill>
                  <a:srgbClr val="800000"/>
                </a:solidFill>
              </a:rPr>
              <a:t>На Референдум был вынесен проект Конституции РФ, одобренный Конституционным совещанием</a:t>
            </a:r>
            <a:r>
              <a:rPr lang="ru-RU" sz="2800" b="1">
                <a:solidFill>
                  <a:srgbClr val="CC00FF"/>
                </a:solidFill>
              </a:rPr>
              <a:t> </a:t>
            </a:r>
          </a:p>
        </p:txBody>
      </p:sp>
      <p:pic>
        <p:nvPicPr>
          <p:cNvPr id="62468" name="Picture 4" descr="L10_p1_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1000" y="3352800"/>
            <a:ext cx="3238500" cy="2009775"/>
          </a:xfrm>
          <a:prstGeom prst="rect">
            <a:avLst/>
          </a:prstGeom>
          <a:noFill/>
        </p:spPr>
      </p:pic>
      <p:sp>
        <p:nvSpPr>
          <p:cNvPr id="62470" name="Text Box 6" descr="Голубая тисненая бумага"/>
          <p:cNvSpPr txBox="1">
            <a:spLocks noChangeArrowheads="1"/>
          </p:cNvSpPr>
          <p:nvPr/>
        </p:nvSpPr>
        <p:spPr bwMode="auto">
          <a:xfrm>
            <a:off x="0" y="5334000"/>
            <a:ext cx="6402388" cy="1187450"/>
          </a:xfrm>
          <a:prstGeom prst="rect">
            <a:avLst/>
          </a:prstGeom>
          <a:blipFill dpi="0" rotWithShape="1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rgbClr val="800000"/>
                </a:solidFill>
                <a:latin typeface="Arial Narrow" pitchFamily="34" charset="0"/>
              </a:rPr>
              <a:t>Референдум – это всенародное голосование</a:t>
            </a:r>
          </a:p>
          <a:p>
            <a:r>
              <a:rPr lang="ru-RU" sz="2400" b="1">
                <a:solidFill>
                  <a:srgbClr val="800000"/>
                </a:solidFill>
                <a:latin typeface="Arial Narrow" pitchFamily="34" charset="0"/>
              </a:rPr>
              <a:t> с целью выявления общественного мнения</a:t>
            </a:r>
          </a:p>
          <a:p>
            <a:r>
              <a:rPr lang="ru-RU" sz="2400" b="1">
                <a:solidFill>
                  <a:srgbClr val="800000"/>
                </a:solidFill>
                <a:latin typeface="Arial Narrow" pitchFamily="34" charset="0"/>
              </a:rPr>
              <a:t>для решения важного государственного вопроса</a:t>
            </a:r>
            <a:r>
              <a:rPr lang="ru-RU"/>
              <a:t>.</a:t>
            </a:r>
          </a:p>
        </p:txBody>
      </p:sp>
      <p:sp>
        <p:nvSpPr>
          <p:cNvPr id="62472" name="Text Box 8" descr="Голубая тисненая бумага"/>
          <p:cNvSpPr txBox="1">
            <a:spLocks noChangeArrowheads="1"/>
          </p:cNvSpPr>
          <p:nvPr/>
        </p:nvSpPr>
        <p:spPr bwMode="auto">
          <a:xfrm>
            <a:off x="3581400" y="3352800"/>
            <a:ext cx="4924425" cy="701675"/>
          </a:xfrm>
          <a:prstGeom prst="rect">
            <a:avLst/>
          </a:prstGeom>
          <a:blipFill dpi="0" rotWithShape="1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4000" b="1">
                <a:solidFill>
                  <a:srgbClr val="FF3300"/>
                </a:solidFill>
              </a:rPr>
              <a:t>12 декабря 1993 года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0" fill="hold"/>
                                        <p:tgtEl>
                                          <p:spTgt spid="6247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0" fill="hold"/>
                                        <p:tgtEl>
                                          <p:spTgt spid="624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0" fill="hold"/>
                                        <p:tgtEl>
                                          <p:spTgt spid="6247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9" dur="5000" fill="hold"/>
                                        <p:tgtEl>
                                          <p:spTgt spid="624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800" decel="100000"/>
                                        <p:tgtEl>
                                          <p:spTgt spid="6246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800" decel="100000" fill="hold"/>
                                        <p:tgtEl>
                                          <p:spTgt spid="62467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6246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6246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246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246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800" decel="100000"/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800" decel="100000" fill="hold"/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800" decel="100000" fill="hold"/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800" decel="100000"/>
                                        <p:tgtEl>
                                          <p:spTgt spid="624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800" decel="100000" fill="hold"/>
                                        <p:tgtEl>
                                          <p:spTgt spid="624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624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624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24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24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7" grpId="0" uiExpand="1" build="p" animBg="1"/>
      <p:bldP spid="62470" grpId="0" animBg="1"/>
      <p:bldP spid="6247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>
                <a:solidFill>
                  <a:schemeClr val="tx1"/>
                </a:solidFill>
                <a:latin typeface="Georgia" pitchFamily="18" charset="0"/>
              </a:rPr>
              <a:t>История Конституции</a:t>
            </a:r>
            <a:r>
              <a:rPr lang="ru-RU" b="1">
                <a:solidFill>
                  <a:schemeClr val="bg2"/>
                </a:solidFill>
                <a:latin typeface="Georgia" pitchFamily="18" charset="0"/>
              </a:rPr>
              <a:t>.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2286000"/>
            <a:ext cx="6478588" cy="533400"/>
          </a:xfrm>
        </p:spPr>
        <p:txBody>
          <a:bodyPr/>
          <a:lstStyle/>
          <a:p>
            <a:pPr lvl="4">
              <a:buFontTx/>
              <a:buNone/>
            </a:pPr>
            <a:r>
              <a:rPr lang="ru-RU" sz="2400"/>
              <a:t>http://www.krugosvet.ru/articles/</a:t>
            </a:r>
          </a:p>
          <a:p>
            <a:endParaRPr lang="ru-RU" sz="2400"/>
          </a:p>
        </p:txBody>
      </p:sp>
      <p:sp>
        <p:nvSpPr>
          <p:cNvPr id="51207" name="Rectangle 7"/>
          <p:cNvSpPr>
            <a:spLocks noChangeArrowheads="1"/>
          </p:cNvSpPr>
          <p:nvPr/>
        </p:nvSpPr>
        <p:spPr bwMode="auto">
          <a:xfrm>
            <a:off x="3810000" y="3222625"/>
            <a:ext cx="419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/>
              <a:t>http://www.ug.ru/</a:t>
            </a:r>
          </a:p>
        </p:txBody>
      </p:sp>
      <p:sp>
        <p:nvSpPr>
          <p:cNvPr id="51208" name="Rectangle 8"/>
          <p:cNvSpPr>
            <a:spLocks noChangeArrowheads="1"/>
          </p:cNvSpPr>
          <p:nvPr/>
        </p:nvSpPr>
        <p:spPr bwMode="auto">
          <a:xfrm>
            <a:off x="3886200" y="4194175"/>
            <a:ext cx="35829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/>
              <a:t>http://constitution.garant.ru</a:t>
            </a:r>
            <a:r>
              <a:rPr lang="ru-RU" sz="2000"/>
              <a:t>/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1905000" y="381000"/>
            <a:ext cx="6553200" cy="1143000"/>
          </a:xfrm>
        </p:spPr>
        <p:txBody>
          <a:bodyPr/>
          <a:lstStyle/>
          <a:p>
            <a:r>
              <a:rPr lang="ru-RU" sz="5400" b="1">
                <a:solidFill>
                  <a:srgbClr val="FFFF00"/>
                </a:solidFill>
                <a:latin typeface="Monotype Corsiva" pitchFamily="66" charset="0"/>
              </a:rPr>
              <a:t>История Конституции</a:t>
            </a:r>
          </a:p>
        </p:txBody>
      </p:sp>
      <p:sp>
        <p:nvSpPr>
          <p:cNvPr id="53251" name="Rectangle 3" descr="Голубая тисненая бумага"/>
          <p:cNvSpPr>
            <a:spLocks noGrp="1" noChangeArrowheads="1"/>
          </p:cNvSpPr>
          <p:nvPr>
            <p:ph type="body" idx="1"/>
          </p:nvPr>
        </p:nvSpPr>
        <p:spPr>
          <a:xfrm>
            <a:off x="3505200" y="1447800"/>
            <a:ext cx="5638800" cy="4343400"/>
          </a:xfrm>
          <a:blipFill dpi="0" rotWithShape="1">
            <a:blip r:embed="rId2" cstate="print"/>
            <a:srcRect/>
            <a:tile tx="0" ty="0" sx="100000" sy="100000" flip="none" algn="tl"/>
          </a:blipFill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400" b="1"/>
              <a:t>В 1809 году царь Александр </a:t>
            </a:r>
            <a:r>
              <a:rPr lang="en-US" sz="2400" b="1"/>
              <a:t>I</a:t>
            </a:r>
            <a:r>
              <a:rPr lang="ru-RU" sz="2400" b="1"/>
              <a:t> поручил М.М. Сперанскому подготовить проект преобразований</a:t>
            </a:r>
            <a:r>
              <a:rPr lang="ru-RU" sz="2400"/>
              <a:t>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400"/>
              <a:t>Уже в конце года было создано знаменитое «Введение к уложению государственных законов», по которому предполагалось: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400" b="1"/>
              <a:t>Создать 3 ветви власти, население наделить политическими правами, но только при   наличии собственности, а САМОДЕРЖАВИЕ объявить конституционным.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400"/>
              <a:t>НО! Проект не был принят императором.</a:t>
            </a:r>
          </a:p>
        </p:txBody>
      </p:sp>
      <p:pic>
        <p:nvPicPr>
          <p:cNvPr id="53253" name="Picture 5" descr="img01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6800" y="2895600"/>
            <a:ext cx="2208213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3255" name="Picture 7" descr="id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" y="228600"/>
            <a:ext cx="1690688" cy="1905000"/>
          </a:xfrm>
          <a:prstGeom prst="rect">
            <a:avLst/>
          </a:prstGeom>
          <a:noFill/>
        </p:spPr>
      </p:pic>
      <p:sp>
        <p:nvSpPr>
          <p:cNvPr id="53256" name="Text Box 8" descr="Голубая тисненая бумага"/>
          <p:cNvSpPr txBox="1">
            <a:spLocks noChangeArrowheads="1"/>
          </p:cNvSpPr>
          <p:nvPr/>
        </p:nvSpPr>
        <p:spPr bwMode="auto">
          <a:xfrm>
            <a:off x="0" y="1981200"/>
            <a:ext cx="1997075" cy="822325"/>
          </a:xfrm>
          <a:prstGeom prst="rect">
            <a:avLst/>
          </a:prstGeom>
          <a:blipFill dpi="0" rotWithShape="1">
            <a:blip r:embed="rId2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 b="1"/>
              <a:t>Император Александр </a:t>
            </a:r>
            <a:r>
              <a:rPr lang="en-US" sz="2400" b="1"/>
              <a:t>I</a:t>
            </a:r>
            <a:endParaRPr lang="ru-RU" sz="2400" b="1"/>
          </a:p>
        </p:txBody>
      </p:sp>
      <p:sp>
        <p:nvSpPr>
          <p:cNvPr id="53257" name="Text Box 9" descr="Голубая тисненая бумага"/>
          <p:cNvSpPr txBox="1">
            <a:spLocks noChangeArrowheads="1"/>
          </p:cNvSpPr>
          <p:nvPr/>
        </p:nvSpPr>
        <p:spPr bwMode="auto">
          <a:xfrm>
            <a:off x="0" y="6035675"/>
            <a:ext cx="3810000" cy="822325"/>
          </a:xfrm>
          <a:prstGeom prst="rect">
            <a:avLst/>
          </a:prstGeom>
          <a:blipFill dpi="0" rotWithShape="1">
            <a:blip r:embed="rId2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 b="1"/>
              <a:t>Государственный деятель Сперанский М.М.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6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53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0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/>
      <p:bldP spid="53251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81400" y="1524000"/>
            <a:ext cx="5029200" cy="3657600"/>
          </a:xfrm>
        </p:spPr>
        <p:txBody>
          <a:bodyPr/>
          <a:lstStyle/>
          <a:p>
            <a:pPr marL="609600" indent="-609600">
              <a:buFont typeface="Wingdings" pitchFamily="2" charset="2"/>
              <a:buNone/>
            </a:pPr>
            <a:r>
              <a:rPr lang="ru-RU" b="1">
                <a:solidFill>
                  <a:srgbClr val="FFFF00"/>
                </a:solidFill>
              </a:rPr>
              <a:t>Идея создания Конституции впервые появилась среди декабристов.</a:t>
            </a:r>
          </a:p>
          <a:p>
            <a:pPr marL="609600" indent="-609600">
              <a:buFont typeface="Wingdings" pitchFamily="2" charset="2"/>
              <a:buNone/>
            </a:pPr>
            <a:endParaRPr lang="ru-RU" b="1">
              <a:solidFill>
                <a:srgbClr val="FFFF00"/>
              </a:solidFill>
            </a:endParaRPr>
          </a:p>
          <a:p>
            <a:pPr marL="609600" indent="-609600">
              <a:buFont typeface="Wingdings" pitchFamily="2" charset="2"/>
              <a:buNone/>
            </a:pPr>
            <a:r>
              <a:rPr lang="ru-RU" b="1" u="sng">
                <a:solidFill>
                  <a:srgbClr val="FFFF00"/>
                </a:solidFill>
              </a:rPr>
              <a:t>Были созданы два проекта:</a:t>
            </a:r>
          </a:p>
          <a:p>
            <a:pPr marL="609600" indent="-609600">
              <a:buFont typeface="Wingdings" pitchFamily="2" charset="2"/>
              <a:buNone/>
            </a:pPr>
            <a:r>
              <a:rPr lang="ru-RU" b="1">
                <a:solidFill>
                  <a:srgbClr val="FFFF00"/>
                </a:solidFill>
              </a:rPr>
              <a:t>1.  Конституция Муравьева</a:t>
            </a:r>
          </a:p>
          <a:p>
            <a:pPr marL="609600" indent="-609600">
              <a:buFont typeface="Wingdings" pitchFamily="2" charset="2"/>
              <a:buNone/>
            </a:pPr>
            <a:endParaRPr lang="ru-RU" b="1">
              <a:solidFill>
                <a:srgbClr val="FFFF00"/>
              </a:solidFill>
            </a:endParaRPr>
          </a:p>
          <a:p>
            <a:pPr marL="609600" indent="-609600">
              <a:buFont typeface="Wingdings" pitchFamily="2" charset="2"/>
              <a:buNone/>
            </a:pPr>
            <a:r>
              <a:rPr lang="ru-RU" b="1">
                <a:solidFill>
                  <a:srgbClr val="FFFF00"/>
                </a:solidFill>
              </a:rPr>
              <a:t>2. «Русская правда» Пестеля</a:t>
            </a:r>
          </a:p>
        </p:txBody>
      </p:sp>
      <p:sp>
        <p:nvSpPr>
          <p:cNvPr id="42011" name="Rectangle 27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ru-RU" sz="4000" b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Georgia" pitchFamily="18" charset="0"/>
              </a:rPr>
              <a:t>История Конституции</a:t>
            </a:r>
            <a:r>
              <a:rPr lang="ru-RU" sz="4000" b="1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</a:rPr>
              <a:t>.</a:t>
            </a:r>
            <a:br>
              <a:rPr lang="ru-RU" sz="4000" b="1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</a:rPr>
            </a:br>
            <a:endParaRPr lang="ru-RU" sz="4000" b="1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eorgia" pitchFamily="18" charset="0"/>
            </a:endParaRPr>
          </a:p>
        </p:txBody>
      </p:sp>
      <p:pic>
        <p:nvPicPr>
          <p:cNvPr id="42012" name="Picture 28" descr="L2_p4а_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676400"/>
            <a:ext cx="3019425" cy="3810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20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20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7" grpId="0" build="p"/>
      <p:bldP spid="420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329" name="Picture 9" descr="Безымянный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3581400"/>
            <a:ext cx="2835275" cy="3276600"/>
          </a:xfrm>
          <a:prstGeom prst="rect">
            <a:avLst/>
          </a:prstGeom>
          <a:noFill/>
        </p:spPr>
      </p:pic>
      <p:pic>
        <p:nvPicPr>
          <p:cNvPr id="56326" name="Picture 6" descr="m_1323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3600" y="1447800"/>
            <a:ext cx="282575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3276600" y="152400"/>
            <a:ext cx="5867400" cy="1066800"/>
          </a:xfrm>
        </p:spPr>
        <p:txBody>
          <a:bodyPr/>
          <a:lstStyle/>
          <a:p>
            <a:pPr algn="r"/>
            <a:r>
              <a:rPr lang="ru-RU" sz="4000" b="1">
                <a:solidFill>
                  <a:srgbClr val="FFFF00"/>
                </a:solidFill>
                <a:latin typeface="Georgia" pitchFamily="18" charset="0"/>
              </a:rPr>
              <a:t>История Конституции</a:t>
            </a:r>
          </a:p>
        </p:txBody>
      </p:sp>
      <p:sp>
        <p:nvSpPr>
          <p:cNvPr id="56323" name="Rectangle 3" descr="Голубая тисненая бумага"/>
          <p:cNvSpPr>
            <a:spLocks noGrp="1" noChangeArrowheads="1"/>
          </p:cNvSpPr>
          <p:nvPr>
            <p:ph type="body" idx="1"/>
          </p:nvPr>
        </p:nvSpPr>
        <p:spPr>
          <a:xfrm>
            <a:off x="3505200" y="4191000"/>
            <a:ext cx="5486400" cy="1447800"/>
          </a:xfrm>
          <a:blipFill dpi="0" rotWithShape="1">
            <a:blip r:embed="rId4" cstate="print"/>
            <a:srcRect/>
            <a:tile tx="0" ty="0" sx="100000" sy="100000" flip="none" algn="tl"/>
          </a:blipFill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/>
              <a:t>Проект Лорис-Меликова был одобрен. 4 марта 1881 г. вопрос должен был окончательно решиться в заседании Совета министров, но смерть Александра II от рук народовольцев повлекла за собой и смерть проекта. </a:t>
            </a:r>
            <a:br>
              <a:rPr lang="ru-RU" sz="2000"/>
            </a:br>
            <a:endParaRPr lang="ru-RU" sz="200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800"/>
              <a:t>         </a:t>
            </a:r>
          </a:p>
        </p:txBody>
      </p:sp>
      <p:pic>
        <p:nvPicPr>
          <p:cNvPr id="56327" name="Picture 7" descr="loris-1-s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667000" y="304800"/>
            <a:ext cx="1257300" cy="1676400"/>
          </a:xfrm>
          <a:prstGeom prst="rect">
            <a:avLst/>
          </a:prstGeom>
          <a:noFill/>
        </p:spPr>
      </p:pic>
      <p:pic>
        <p:nvPicPr>
          <p:cNvPr id="56328" name="Picture 8" descr="1161777731453f5243bd638_sm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04800" y="152400"/>
            <a:ext cx="1358900" cy="1752600"/>
          </a:xfrm>
          <a:prstGeom prst="rect">
            <a:avLst/>
          </a:prstGeom>
          <a:noFill/>
        </p:spPr>
      </p:pic>
      <p:sp>
        <p:nvSpPr>
          <p:cNvPr id="56330" name="Text Box 10" descr="Голубая тисненая бумага"/>
          <p:cNvSpPr txBox="1">
            <a:spLocks noChangeArrowheads="1"/>
          </p:cNvSpPr>
          <p:nvPr/>
        </p:nvSpPr>
        <p:spPr bwMode="auto">
          <a:xfrm>
            <a:off x="304800" y="1905000"/>
            <a:ext cx="4724400" cy="968375"/>
          </a:xfrm>
          <a:prstGeom prst="rect">
            <a:avLst/>
          </a:prstGeom>
          <a:blipFill dpi="0" rotWithShape="1">
            <a:blip r:embed="rId4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  <a:buClr>
                <a:srgbClr val="00FFCC"/>
              </a:buClr>
              <a:buSzPct val="70000"/>
              <a:buFont typeface="Wingdings" pitchFamily="2" charset="2"/>
              <a:buNone/>
            </a:pPr>
            <a:r>
              <a:rPr kumimoji="0" lang="ru-RU" sz="2400">
                <a:latin typeface="Arial Narrow" pitchFamily="34" charset="0"/>
              </a:rPr>
              <a:t>Над проектом Конституции при Александре </a:t>
            </a:r>
            <a:r>
              <a:rPr kumimoji="0" lang="en-US" sz="2400">
                <a:latin typeface="Arial Narrow" pitchFamily="34" charset="0"/>
              </a:rPr>
              <a:t>II</a:t>
            </a:r>
            <a:r>
              <a:rPr kumimoji="0" lang="ru-RU" sz="2400">
                <a:latin typeface="Arial Narrow" pitchFamily="34" charset="0"/>
              </a:rPr>
              <a:t>,</a:t>
            </a:r>
            <a:r>
              <a:rPr kumimoji="0" lang="en-US" sz="2400">
                <a:latin typeface="Arial Narrow" pitchFamily="34" charset="0"/>
              </a:rPr>
              <a:t> </a:t>
            </a:r>
            <a:r>
              <a:rPr kumimoji="0" lang="ru-RU" sz="2400">
                <a:latin typeface="Arial Narrow" pitchFamily="34" charset="0"/>
              </a:rPr>
              <a:t>работали  Валуев П. А.</a:t>
            </a:r>
            <a:r>
              <a:rPr kumimoji="0" lang="en-US" sz="2400">
                <a:latin typeface="Arial Narrow" pitchFamily="34" charset="0"/>
              </a:rPr>
              <a:t> </a:t>
            </a:r>
            <a:r>
              <a:rPr kumimoji="0" lang="ru-RU" sz="2400">
                <a:latin typeface="Arial Narrow" pitchFamily="34" charset="0"/>
              </a:rPr>
              <a:t>и Лорис-Меликов</a:t>
            </a:r>
            <a:r>
              <a:rPr kumimoji="0" lang="en-US" sz="2400">
                <a:latin typeface="Arial Narrow" pitchFamily="34" charset="0"/>
              </a:rPr>
              <a:t> </a:t>
            </a:r>
            <a:r>
              <a:rPr kumimoji="0" lang="ru-RU" sz="2400">
                <a:latin typeface="Arial Narrow" pitchFamily="34" charset="0"/>
              </a:rPr>
              <a:t>М.Т</a:t>
            </a:r>
          </a:p>
        </p:txBody>
      </p:sp>
      <p:sp>
        <p:nvSpPr>
          <p:cNvPr id="56331" name="Text Box 11"/>
          <p:cNvSpPr txBox="1">
            <a:spLocks noChangeArrowheads="1"/>
          </p:cNvSpPr>
          <p:nvPr/>
        </p:nvSpPr>
        <p:spPr bwMode="auto">
          <a:xfrm>
            <a:off x="3298825" y="616426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56332" name="Rectangle 12" descr="Голубая тисненая бумага"/>
          <p:cNvSpPr>
            <a:spLocks noChangeArrowheads="1"/>
          </p:cNvSpPr>
          <p:nvPr/>
        </p:nvSpPr>
        <p:spPr bwMode="auto">
          <a:xfrm>
            <a:off x="2362200" y="5864225"/>
            <a:ext cx="6781800" cy="701675"/>
          </a:xfrm>
          <a:prstGeom prst="rect">
            <a:avLst/>
          </a:prstGeom>
          <a:blipFill dpi="0" rotWithShape="1">
            <a:blip r:embed="rId4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kumimoji="0" lang="ru-RU" sz="2000">
                <a:latin typeface="Arial Narrow" pitchFamily="34" charset="0"/>
              </a:rPr>
              <a:t>Александр III внял доводам К.П.Победоносцева о возможности </a:t>
            </a:r>
          </a:p>
          <a:p>
            <a:r>
              <a:rPr kumimoji="0" lang="ru-RU" sz="2000">
                <a:latin typeface="Arial Narrow" pitchFamily="34" charset="0"/>
              </a:rPr>
              <a:t>обойтись пока без конституции. Конституция была отсрочена.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6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6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6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56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56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56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2" grpId="0"/>
      <p:bldP spid="56330" grpId="0" animBg="1"/>
      <p:bldP spid="5633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348" name="Picture 4" descr="Nicholas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304800"/>
            <a:ext cx="2798763" cy="4191000"/>
          </a:xfrm>
          <a:prstGeom prst="rect">
            <a:avLst/>
          </a:prstGeom>
          <a:noFill/>
        </p:spPr>
      </p:pic>
      <p:pic>
        <p:nvPicPr>
          <p:cNvPr id="57349" name="Picture 5" descr="constitution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4143375"/>
            <a:ext cx="2085975" cy="2714625"/>
          </a:xfrm>
          <a:prstGeom prst="rect">
            <a:avLst/>
          </a:prstGeom>
          <a:noFill/>
        </p:spPr>
      </p:pic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4876800" y="152400"/>
            <a:ext cx="4038600" cy="1143000"/>
          </a:xfrm>
        </p:spPr>
        <p:txBody>
          <a:bodyPr/>
          <a:lstStyle/>
          <a:p>
            <a:pPr algn="r"/>
            <a:r>
              <a:rPr lang="ru-RU" sz="3600" b="1">
                <a:solidFill>
                  <a:srgbClr val="FFFF00"/>
                </a:solidFill>
                <a:latin typeface="Georgia" pitchFamily="18" charset="0"/>
              </a:rPr>
              <a:t>История </a:t>
            </a:r>
            <a:br>
              <a:rPr lang="ru-RU" sz="3600" b="1">
                <a:solidFill>
                  <a:srgbClr val="FFFF00"/>
                </a:solidFill>
                <a:latin typeface="Georgia" pitchFamily="18" charset="0"/>
              </a:rPr>
            </a:br>
            <a:r>
              <a:rPr lang="ru-RU" sz="3600" b="1">
                <a:solidFill>
                  <a:srgbClr val="FFFF00"/>
                </a:solidFill>
                <a:latin typeface="Georgia" pitchFamily="18" charset="0"/>
              </a:rPr>
              <a:t>Конституции</a:t>
            </a:r>
          </a:p>
        </p:txBody>
      </p:sp>
      <p:sp>
        <p:nvSpPr>
          <p:cNvPr id="57347" name="Rectangle 3" descr="Папирус"/>
          <p:cNvSpPr>
            <a:spLocks noGrp="1" noChangeArrowheads="1"/>
          </p:cNvSpPr>
          <p:nvPr>
            <p:ph type="body" idx="1"/>
          </p:nvPr>
        </p:nvSpPr>
        <p:spPr>
          <a:xfrm>
            <a:off x="2971800" y="1524000"/>
            <a:ext cx="5867400" cy="4876800"/>
          </a:xfrm>
          <a:blipFill dpi="0" rotWithShape="1">
            <a:blip r:embed="rId4" cstate="print"/>
            <a:srcRect/>
            <a:tile tx="0" ty="0" sx="100000" sy="100000" flip="none" algn="tl"/>
          </a:blipFill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 b="1" u="sng">
                <a:solidFill>
                  <a:srgbClr val="FF3300"/>
                </a:solidFill>
              </a:rPr>
              <a:t>17 октября 1905</a:t>
            </a:r>
            <a:r>
              <a:rPr lang="ru-RU" sz="2000" b="1"/>
              <a:t> г В ответ на непрекращающиеся народные волнения и  кровавое воскресенье, которое произошло в январе 1905 Николай </a:t>
            </a:r>
            <a:r>
              <a:rPr lang="en-US" sz="2000" b="1"/>
              <a:t>II</a:t>
            </a:r>
            <a:r>
              <a:rPr lang="ru-RU" sz="2000" b="1"/>
              <a:t> издал  </a:t>
            </a:r>
            <a:r>
              <a:rPr lang="ru-RU" sz="2000" b="1" u="sng">
                <a:solidFill>
                  <a:srgbClr val="FF3300"/>
                </a:solidFill>
              </a:rPr>
              <a:t>манифест</a:t>
            </a:r>
            <a:r>
              <a:rPr lang="ru-RU" sz="2000" b="1"/>
              <a:t>, который был разработан министром Сергеем Юльевичем Витте.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 b="1"/>
              <a:t> Манифест объявлял о создании Государственной Думы, без согласия которой не мог вступать в силу ни один закон. Также он предоставлял такие гражданские права как свобода веры, свобода слова, свобода собрания и свобода формирования объединений. Таким образом </a:t>
            </a:r>
            <a:r>
              <a:rPr lang="ru-RU" sz="2000" b="1" u="sng">
                <a:solidFill>
                  <a:srgbClr val="FF3300"/>
                </a:solidFill>
              </a:rPr>
              <a:t>манифест был предшественником российской Конституции</a:t>
            </a:r>
            <a:r>
              <a:rPr lang="ru-RU" sz="2000" b="1" u="sng"/>
              <a:t>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 b="1"/>
              <a:t>На деле, однако, манифест мало что изменил.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 b="1"/>
              <a:t>Царь по-прежнему располагал большой властью над Думой и часто блокировал её своим правом вето. Также он её часто распускал и формировал по-новому.</a:t>
            </a:r>
            <a:endParaRPr lang="ru-RU" sz="2000" b="1">
              <a:hlinkClick r:id="rId5" tooltip="Большевики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7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7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376" name="Picture 8" descr="Pic_03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24200" y="0"/>
            <a:ext cx="1508125" cy="1905000"/>
          </a:xfrm>
          <a:prstGeom prst="rect">
            <a:avLst/>
          </a:prstGeom>
          <a:noFill/>
        </p:spPr>
      </p:pic>
      <p:pic>
        <p:nvPicPr>
          <p:cNvPr id="58373" name="Picture 5" descr="07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152400"/>
            <a:ext cx="2962275" cy="4572000"/>
          </a:xfrm>
          <a:prstGeom prst="rect">
            <a:avLst/>
          </a:prstGeom>
          <a:noFill/>
        </p:spPr>
      </p:pic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1828800" y="152400"/>
            <a:ext cx="7162800" cy="1143000"/>
          </a:xfrm>
        </p:spPr>
        <p:txBody>
          <a:bodyPr/>
          <a:lstStyle/>
          <a:p>
            <a:pPr algn="r"/>
            <a:r>
              <a:rPr lang="ru-RU" sz="3600" b="1">
                <a:solidFill>
                  <a:srgbClr val="FFFF00"/>
                </a:solidFill>
                <a:latin typeface="Georgia" pitchFamily="18" charset="0"/>
              </a:rPr>
              <a:t>История </a:t>
            </a:r>
            <a:br>
              <a:rPr lang="ru-RU" sz="3600" b="1">
                <a:solidFill>
                  <a:srgbClr val="FFFF00"/>
                </a:solidFill>
                <a:latin typeface="Georgia" pitchFamily="18" charset="0"/>
              </a:rPr>
            </a:br>
            <a:r>
              <a:rPr lang="ru-RU" sz="3600" b="1">
                <a:solidFill>
                  <a:srgbClr val="FFFF00"/>
                </a:solidFill>
                <a:latin typeface="Georgia" pitchFamily="18" charset="0"/>
              </a:rPr>
              <a:t>Конституции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124200" y="1905000"/>
            <a:ext cx="6019800" cy="1066800"/>
          </a:xfrm>
          <a:solidFill>
            <a:schemeClr val="bg2"/>
          </a:solidFill>
        </p:spPr>
        <p:txBody>
          <a:bodyPr/>
          <a:lstStyle/>
          <a:p>
            <a:pPr algn="r">
              <a:buFont typeface="Wingdings" pitchFamily="2" charset="2"/>
              <a:buNone/>
            </a:pPr>
            <a:r>
              <a:rPr lang="ru-RU" sz="2800"/>
              <a:t>Принята V Всероссийским Съездом Советов в заседании от 10 июля 1918 г.</a:t>
            </a:r>
            <a:r>
              <a:rPr lang="ru-RU"/>
              <a:t> </a:t>
            </a:r>
          </a:p>
        </p:txBody>
      </p:sp>
      <p:sp>
        <p:nvSpPr>
          <p:cNvPr id="58374" name="Rectangle 6"/>
          <p:cNvSpPr>
            <a:spLocks noChangeArrowheads="1"/>
          </p:cNvSpPr>
          <p:nvPr/>
        </p:nvSpPr>
        <p:spPr bwMode="auto">
          <a:xfrm>
            <a:off x="3276600" y="3114675"/>
            <a:ext cx="5470525" cy="37433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kumimoji="0" lang="ru-RU" sz="2400"/>
              <a:t> </a:t>
            </a:r>
            <a:r>
              <a:rPr kumimoji="0" lang="ru-RU" sz="2400">
                <a:hlinkClick r:id="rId4"/>
              </a:rPr>
              <a:t>Конституция</a:t>
            </a:r>
            <a:r>
              <a:rPr kumimoji="0" lang="ru-RU" sz="2400"/>
              <a:t> РСФСР 1918 г. - первая Советская Конституция, </a:t>
            </a:r>
          </a:p>
          <a:p>
            <a:pPr algn="ctr"/>
            <a:r>
              <a:rPr kumimoji="0" lang="ru-RU" sz="2400"/>
              <a:t>первый в истории </a:t>
            </a:r>
            <a:r>
              <a:rPr kumimoji="0" lang="ru-RU" sz="2400">
                <a:hlinkClick r:id="rId4"/>
              </a:rPr>
              <a:t>Основной Закон</a:t>
            </a:r>
            <a:r>
              <a:rPr kumimoji="0" lang="ru-RU" sz="2400"/>
              <a:t> социалистического государства. </a:t>
            </a:r>
          </a:p>
          <a:p>
            <a:pPr algn="ctr"/>
            <a:r>
              <a:rPr kumimoji="0" lang="ru-RU" sz="2400"/>
              <a:t>Она подвела итог начальному периоду строительства </a:t>
            </a:r>
          </a:p>
          <a:p>
            <a:pPr algn="ctr"/>
            <a:r>
              <a:rPr kumimoji="0" lang="ru-RU" sz="2400"/>
              <a:t>Советского государства,</a:t>
            </a:r>
          </a:p>
          <a:p>
            <a:pPr algn="ctr"/>
            <a:r>
              <a:rPr kumimoji="0" lang="ru-RU" sz="2400"/>
              <a:t> закрепила завоевания Великой Октябрьской </a:t>
            </a:r>
          </a:p>
          <a:p>
            <a:pPr algn="ctr"/>
            <a:r>
              <a:rPr kumimoji="0" lang="ru-RU" sz="2400"/>
              <a:t>социалистической революции. </a:t>
            </a:r>
          </a:p>
        </p:txBody>
      </p:sp>
      <p:sp>
        <p:nvSpPr>
          <p:cNvPr id="58375" name="WordArt 7"/>
          <p:cNvSpPr>
            <a:spLocks noChangeArrowheads="1" noChangeShapeType="1" noTextEdit="1"/>
          </p:cNvSpPr>
          <p:nvPr/>
        </p:nvSpPr>
        <p:spPr bwMode="auto">
          <a:xfrm>
            <a:off x="228600" y="4953000"/>
            <a:ext cx="3886200" cy="1371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i="1" kern="10"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"/>
                <a:cs typeface="Arial"/>
              </a:rPr>
              <a:t>Первая Конституция России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583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5837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583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583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83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83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83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83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83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83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83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83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83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583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83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83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83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583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83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83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83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583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83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83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83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583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583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583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83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583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0"/>
            <a:ext cx="7162800" cy="1143000"/>
          </a:xfrm>
        </p:spPr>
        <p:txBody>
          <a:bodyPr/>
          <a:lstStyle/>
          <a:p>
            <a:pPr algn="r"/>
            <a:r>
              <a:rPr lang="ru-RU" sz="3200" b="1">
                <a:solidFill>
                  <a:srgbClr val="FFFF00"/>
                </a:solidFill>
                <a:latin typeface="Georgia" pitchFamily="18" charset="0"/>
              </a:rPr>
              <a:t>История </a:t>
            </a:r>
            <a:br>
              <a:rPr lang="ru-RU" sz="3200" b="1">
                <a:solidFill>
                  <a:srgbClr val="FFFF00"/>
                </a:solidFill>
                <a:latin typeface="Georgia" pitchFamily="18" charset="0"/>
              </a:rPr>
            </a:br>
            <a:r>
              <a:rPr lang="ru-RU" sz="3200" b="1">
                <a:solidFill>
                  <a:srgbClr val="FFFF00"/>
                </a:solidFill>
                <a:latin typeface="Georgia" pitchFamily="18" charset="0"/>
              </a:rPr>
              <a:t>Конституции</a:t>
            </a:r>
          </a:p>
        </p:txBody>
      </p:sp>
      <p:sp>
        <p:nvSpPr>
          <p:cNvPr id="64515" name="Rectangle 3" descr="Голубая тисненая бумага"/>
          <p:cNvSpPr>
            <a:spLocks noGrp="1" noChangeArrowheads="1"/>
          </p:cNvSpPr>
          <p:nvPr>
            <p:ph type="body" idx="1"/>
          </p:nvPr>
        </p:nvSpPr>
        <p:spPr>
          <a:xfrm>
            <a:off x="0" y="381000"/>
            <a:ext cx="5257800" cy="1295400"/>
          </a:xfrm>
          <a:blipFill dpi="0" rotWithShape="1">
            <a:blip r:embed="rId2" cstate="print"/>
            <a:srcRect/>
            <a:tile tx="0" ty="0" sx="100000" sy="100000" flip="none" algn="tl"/>
          </a:blipFill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800" b="1">
                <a:solidFill>
                  <a:srgbClr val="800000"/>
                </a:solidFill>
                <a:latin typeface="Tahoma" pitchFamily="34" charset="0"/>
              </a:rPr>
              <a:t>В 1924 году был создан СССР и принята его конституция</a:t>
            </a:r>
          </a:p>
        </p:txBody>
      </p:sp>
      <p:pic>
        <p:nvPicPr>
          <p:cNvPr id="64516" name="Picture 4" descr="L9_p4_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34100" y="2714625"/>
            <a:ext cx="3009900" cy="4143375"/>
          </a:xfrm>
          <a:prstGeom prst="rect">
            <a:avLst/>
          </a:prstGeom>
          <a:noFill/>
        </p:spPr>
      </p:pic>
      <p:sp>
        <p:nvSpPr>
          <p:cNvPr id="64517" name="Text Box 5" descr="Голубая тисненая бумага"/>
          <p:cNvSpPr txBox="1">
            <a:spLocks noChangeArrowheads="1"/>
          </p:cNvSpPr>
          <p:nvPr/>
        </p:nvSpPr>
        <p:spPr bwMode="auto">
          <a:xfrm>
            <a:off x="2003425" y="1752600"/>
            <a:ext cx="7140575" cy="946150"/>
          </a:xfrm>
          <a:prstGeom prst="rect">
            <a:avLst/>
          </a:prstGeom>
          <a:blipFill dpi="0" rotWithShape="1">
            <a:blip r:embed="rId2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>
                <a:solidFill>
                  <a:srgbClr val="800000"/>
                </a:solidFill>
                <a:latin typeface="Tahoma" pitchFamily="34" charset="0"/>
              </a:rPr>
              <a:t>В 1925 году по приказу И. В. Сталина</a:t>
            </a:r>
          </a:p>
          <a:p>
            <a:r>
              <a:rPr lang="ru-RU" sz="2800" b="1">
                <a:solidFill>
                  <a:srgbClr val="800000"/>
                </a:solidFill>
                <a:latin typeface="Tahoma" pitchFamily="34" charset="0"/>
              </a:rPr>
              <a:t> создана новая Конституция РСФСР</a:t>
            </a:r>
          </a:p>
        </p:txBody>
      </p:sp>
      <p:sp>
        <p:nvSpPr>
          <p:cNvPr id="64518" name="Text Box 6" descr="Голубая тисненая бумага"/>
          <p:cNvSpPr txBox="1">
            <a:spLocks noChangeArrowheads="1"/>
          </p:cNvSpPr>
          <p:nvPr/>
        </p:nvSpPr>
        <p:spPr bwMode="auto">
          <a:xfrm>
            <a:off x="0" y="3505200"/>
            <a:ext cx="5943600" cy="2835275"/>
          </a:xfrm>
          <a:prstGeom prst="rect">
            <a:avLst/>
          </a:prstGeom>
          <a:blipFill dpi="0" rotWithShape="1">
            <a:blip r:embed="rId2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/>
            <a:r>
              <a:rPr lang="ru-RU" sz="2000" b="1">
                <a:solidFill>
                  <a:srgbClr val="800000"/>
                </a:solidFill>
                <a:latin typeface="Tahoma" pitchFamily="34" charset="0"/>
              </a:rPr>
              <a:t>В Конституции:</a:t>
            </a:r>
          </a:p>
          <a:p>
            <a:pPr marL="342900" indent="-342900">
              <a:buFontTx/>
              <a:buAutoNum type="arabicPeriod"/>
            </a:pPr>
            <a:r>
              <a:rPr lang="ru-RU" sz="2000" b="1">
                <a:solidFill>
                  <a:srgbClr val="800000"/>
                </a:solidFill>
                <a:latin typeface="Tahoma" pitchFamily="34" charset="0"/>
              </a:rPr>
              <a:t>Было закреплено образование союзного государства</a:t>
            </a:r>
          </a:p>
          <a:p>
            <a:pPr marL="342900" indent="-342900">
              <a:buFontTx/>
              <a:buAutoNum type="arabicPeriod"/>
            </a:pPr>
            <a:r>
              <a:rPr lang="ru-RU" sz="2000" b="1">
                <a:solidFill>
                  <a:srgbClr val="800000"/>
                </a:solidFill>
                <a:latin typeface="Tahoma" pitchFamily="34" charset="0"/>
              </a:rPr>
              <a:t>Подчеркивалась диктатура пролетариата</a:t>
            </a:r>
          </a:p>
          <a:p>
            <a:pPr marL="342900" indent="-342900">
              <a:buFontTx/>
              <a:buAutoNum type="arabicPeriod"/>
            </a:pPr>
            <a:r>
              <a:rPr lang="ru-RU" sz="2000" b="1">
                <a:solidFill>
                  <a:srgbClr val="800000"/>
                </a:solidFill>
                <a:latin typeface="Tahoma" pitchFamily="34" charset="0"/>
              </a:rPr>
              <a:t>Подтверждались классовые права трудящихся</a:t>
            </a:r>
          </a:p>
          <a:p>
            <a:pPr marL="342900" indent="-342900">
              <a:buFontTx/>
              <a:buAutoNum type="arabicPeriod"/>
            </a:pPr>
            <a:r>
              <a:rPr lang="ru-RU" sz="2000" b="1">
                <a:solidFill>
                  <a:srgbClr val="800000"/>
                </a:solidFill>
                <a:latin typeface="Tahoma" pitchFamily="34" charset="0"/>
              </a:rPr>
              <a:t>Были сформулированы только трудовые права рабочих и крестьян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2000"/>
                                        <p:tgtEl>
                                          <p:spTgt spid="64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451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4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4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5" grpId="0" build="p" animBg="1"/>
      <p:bldP spid="64517" grpId="0" animBg="1"/>
      <p:bldP spid="64518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0"/>
            <a:ext cx="7162800" cy="1143000"/>
          </a:xfrm>
        </p:spPr>
        <p:txBody>
          <a:bodyPr/>
          <a:lstStyle/>
          <a:p>
            <a:pPr algn="r"/>
            <a:r>
              <a:rPr lang="ru-RU" sz="3200" b="1">
                <a:solidFill>
                  <a:srgbClr val="FFFF00"/>
                </a:solidFill>
                <a:latin typeface="Georgia" pitchFamily="18" charset="0"/>
              </a:rPr>
              <a:t>История </a:t>
            </a:r>
            <a:br>
              <a:rPr lang="ru-RU" sz="3200" b="1">
                <a:solidFill>
                  <a:srgbClr val="FFFF00"/>
                </a:solidFill>
                <a:latin typeface="Georgia" pitchFamily="18" charset="0"/>
              </a:rPr>
            </a:br>
            <a:r>
              <a:rPr lang="ru-RU" sz="3200" b="1">
                <a:solidFill>
                  <a:srgbClr val="FFFF00"/>
                </a:solidFill>
                <a:latin typeface="Georgia" pitchFamily="18" charset="0"/>
              </a:rPr>
              <a:t>Конституции</a:t>
            </a:r>
          </a:p>
        </p:txBody>
      </p:sp>
      <p:pic>
        <p:nvPicPr>
          <p:cNvPr id="65540" name="Picture 4" descr="L9_p4_2"/>
          <p:cNvPicPr>
            <a:picLocks noChangeAspect="1" noChangeArrowheads="1"/>
          </p:cNvPicPr>
          <p:nvPr>
            <p:ph type="body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321425" y="2971800"/>
            <a:ext cx="2822575" cy="3886200"/>
          </a:xfrm>
          <a:noFill/>
          <a:ln/>
        </p:spPr>
      </p:pic>
      <p:sp>
        <p:nvSpPr>
          <p:cNvPr id="65541" name="Text Box 5" descr="Голубая тисненая бумага"/>
          <p:cNvSpPr txBox="1">
            <a:spLocks noChangeArrowheads="1"/>
          </p:cNvSpPr>
          <p:nvPr/>
        </p:nvSpPr>
        <p:spPr bwMode="auto">
          <a:xfrm>
            <a:off x="0" y="406400"/>
            <a:ext cx="4105275" cy="1373188"/>
          </a:xfrm>
          <a:prstGeom prst="rect">
            <a:avLst/>
          </a:prstGeom>
          <a:blipFill dpi="0" rotWithShape="1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>
                <a:solidFill>
                  <a:srgbClr val="800000"/>
                </a:solidFill>
              </a:rPr>
              <a:t>В 1937 году была издана</a:t>
            </a:r>
          </a:p>
          <a:p>
            <a:r>
              <a:rPr lang="ru-RU" sz="2800" b="1">
                <a:solidFill>
                  <a:srgbClr val="800000"/>
                </a:solidFill>
              </a:rPr>
              <a:t>новая «сталинская» </a:t>
            </a:r>
          </a:p>
          <a:p>
            <a:r>
              <a:rPr lang="ru-RU" sz="2800" b="1">
                <a:solidFill>
                  <a:srgbClr val="800000"/>
                </a:solidFill>
              </a:rPr>
              <a:t>Конституция</a:t>
            </a:r>
            <a:r>
              <a:rPr lang="ru-RU" sz="2800"/>
              <a:t> </a:t>
            </a:r>
            <a:r>
              <a:rPr lang="ru-RU" sz="2800" b="1">
                <a:solidFill>
                  <a:srgbClr val="800000"/>
                </a:solidFill>
              </a:rPr>
              <a:t>РСФСР</a:t>
            </a:r>
          </a:p>
        </p:txBody>
      </p:sp>
      <p:sp>
        <p:nvSpPr>
          <p:cNvPr id="65543" name="Text Box 7" descr="Голубая тисненая бумага"/>
          <p:cNvSpPr txBox="1">
            <a:spLocks noChangeArrowheads="1"/>
          </p:cNvSpPr>
          <p:nvPr/>
        </p:nvSpPr>
        <p:spPr bwMode="auto">
          <a:xfrm>
            <a:off x="457200" y="2286000"/>
            <a:ext cx="5638800" cy="4108450"/>
          </a:xfrm>
          <a:prstGeom prst="rect">
            <a:avLst/>
          </a:prstGeom>
          <a:blipFill dpi="0" rotWithShape="1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/>
            <a:r>
              <a:rPr lang="ru-RU" sz="2400" b="1">
                <a:solidFill>
                  <a:srgbClr val="800000"/>
                </a:solidFill>
              </a:rPr>
              <a:t>Особенности Конституции 1937 года:</a:t>
            </a:r>
          </a:p>
          <a:p>
            <a:pPr marL="342900" indent="-342900">
              <a:buFontTx/>
              <a:buAutoNum type="arabicPeriod"/>
            </a:pPr>
            <a:r>
              <a:rPr lang="ru-RU" sz="2400" b="1">
                <a:solidFill>
                  <a:srgbClr val="800000"/>
                </a:solidFill>
              </a:rPr>
              <a:t>Она объявляла, что в Российской Федерации в основном построен социализм.</a:t>
            </a:r>
          </a:p>
          <a:p>
            <a:pPr marL="342900" indent="-342900">
              <a:buFontTx/>
              <a:buAutoNum type="arabicPeriod"/>
            </a:pPr>
            <a:r>
              <a:rPr lang="ru-RU" sz="2400" b="1">
                <a:solidFill>
                  <a:srgbClr val="800000"/>
                </a:solidFill>
              </a:rPr>
              <a:t>Четко была сформулирована идея однопартийности</a:t>
            </a:r>
          </a:p>
          <a:p>
            <a:pPr marL="342900" indent="-342900">
              <a:buFontTx/>
              <a:buAutoNum type="arabicPeriod"/>
            </a:pPr>
            <a:r>
              <a:rPr lang="ru-RU" sz="2400" b="1">
                <a:solidFill>
                  <a:srgbClr val="800000"/>
                </a:solidFill>
              </a:rPr>
              <a:t>Закреплялись две формы собственности: государственная и коллективная</a:t>
            </a:r>
          </a:p>
          <a:p>
            <a:pPr marL="342900" indent="-342900">
              <a:buFontTx/>
              <a:buAutoNum type="arabicPeriod"/>
            </a:pPr>
            <a:r>
              <a:rPr lang="ru-RU" sz="2400" b="1">
                <a:solidFill>
                  <a:srgbClr val="800000"/>
                </a:solidFill>
              </a:rPr>
              <a:t>Записаны личные права граждан</a:t>
            </a:r>
          </a:p>
          <a:p>
            <a:pPr marL="342900" indent="-342900">
              <a:buFontTx/>
              <a:buAutoNum type="arabicPeriod"/>
            </a:pPr>
            <a:endParaRPr lang="ru-RU" sz="2400" b="1">
              <a:solidFill>
                <a:srgbClr val="8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2000"/>
                                        <p:tgtEl>
                                          <p:spTgt spid="65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5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65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41" grpId="0" animBg="1"/>
      <p:bldP spid="6554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>
          <a:xfrm>
            <a:off x="3352800" y="0"/>
            <a:ext cx="5791200" cy="1143000"/>
          </a:xfrm>
        </p:spPr>
        <p:txBody>
          <a:bodyPr/>
          <a:lstStyle/>
          <a:p>
            <a:r>
              <a:rPr lang="ru-RU" sz="4000" b="1">
                <a:solidFill>
                  <a:srgbClr val="FFFF00"/>
                </a:solidFill>
              </a:rPr>
              <a:t>Конституция 1977 года.</a:t>
            </a:r>
          </a:p>
        </p:txBody>
      </p:sp>
      <p:sp>
        <p:nvSpPr>
          <p:cNvPr id="67587" name="Rectangle 3" descr="Голубая тисненая бумага"/>
          <p:cNvSpPr>
            <a:spLocks noGrp="1" noChangeArrowheads="1"/>
          </p:cNvSpPr>
          <p:nvPr>
            <p:ph type="body" idx="1"/>
          </p:nvPr>
        </p:nvSpPr>
        <p:spPr>
          <a:xfrm>
            <a:off x="3352800" y="2286000"/>
            <a:ext cx="5334000" cy="3886200"/>
          </a:xfrm>
          <a:blipFill dpi="0" rotWithShape="1">
            <a:blip r:embed="rId2" cstate="print"/>
            <a:srcRect/>
            <a:tile tx="0" ty="0" sx="100000" sy="100000" flip="none" algn="tl"/>
          </a:blipFill>
          <a:ln w="38100" cmpd="dbl">
            <a:solidFill>
              <a:srgbClr val="FFFF00"/>
            </a:solidFill>
          </a:ln>
        </p:spPr>
        <p:txBody>
          <a:bodyPr/>
          <a:lstStyle/>
          <a:p>
            <a:pPr algn="r">
              <a:lnSpc>
                <a:spcPct val="90000"/>
              </a:lnSpc>
              <a:buFont typeface="Wingdings" pitchFamily="2" charset="2"/>
              <a:buNone/>
            </a:pPr>
            <a:r>
              <a:rPr lang="ru-RU" sz="2800" b="1" i="1"/>
              <a:t>            «Брежневская конституция» оставалась бумажным доказательством защиты прав человека в СССР. </a:t>
            </a:r>
          </a:p>
          <a:p>
            <a:pPr algn="r">
              <a:lnSpc>
                <a:spcPct val="90000"/>
              </a:lnSpc>
              <a:buFont typeface="Wingdings" pitchFamily="2" charset="2"/>
              <a:buNone/>
            </a:pPr>
            <a:r>
              <a:rPr lang="ru-RU" sz="2800" b="1" i="1"/>
              <a:t>              В документе отразились прогрессивные положения, касающиеся социально – экономических, политических и личных прав граждан.</a:t>
            </a:r>
          </a:p>
        </p:txBody>
      </p:sp>
      <p:pic>
        <p:nvPicPr>
          <p:cNvPr id="67588" name="Picture 4" descr="b03047i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381000"/>
            <a:ext cx="2944813" cy="3276600"/>
          </a:xfrm>
          <a:prstGeom prst="rect">
            <a:avLst/>
          </a:prstGeom>
          <a:noFill/>
          <a:ln w="76200" cmpd="tri">
            <a:solidFill>
              <a:srgbClr val="FFFF00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Communicating Bad News">
  <a:themeElements>
    <a:clrScheme name="Communicating Bad News 13">
      <a:dk1>
        <a:srgbClr val="000000"/>
      </a:dk1>
      <a:lt1>
        <a:srgbClr val="2F83E9"/>
      </a:lt1>
      <a:dk2>
        <a:srgbClr val="000000"/>
      </a:dk2>
      <a:lt2>
        <a:srgbClr val="CCECFF"/>
      </a:lt2>
      <a:accent1>
        <a:srgbClr val="3366FF"/>
      </a:accent1>
      <a:accent2>
        <a:srgbClr val="99CCFF"/>
      </a:accent2>
      <a:accent3>
        <a:srgbClr val="ADC1F2"/>
      </a:accent3>
      <a:accent4>
        <a:srgbClr val="000000"/>
      </a:accent4>
      <a:accent5>
        <a:srgbClr val="ADB8FF"/>
      </a:accent5>
      <a:accent6>
        <a:srgbClr val="8AB9E7"/>
      </a:accent6>
      <a:hlink>
        <a:srgbClr val="CCECFF"/>
      </a:hlink>
      <a:folHlink>
        <a:srgbClr val="CBCBCB"/>
      </a:folHlink>
    </a:clrScheme>
    <a:fontScheme name="Communicating Bad News">
      <a:majorFont>
        <a:latin typeface="Times New Roman"/>
        <a:ea typeface=""/>
        <a:cs typeface=""/>
      </a:majorFont>
      <a:minorFont>
        <a:latin typeface="Arial Narrow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Communicating Bad News 1">
        <a:dk1>
          <a:srgbClr val="868686"/>
        </a:dk1>
        <a:lt1>
          <a:srgbClr val="FFCC99"/>
        </a:lt1>
        <a:dk2>
          <a:srgbClr val="000000"/>
        </a:dk2>
        <a:lt2>
          <a:srgbClr val="FF9966"/>
        </a:lt2>
        <a:accent1>
          <a:srgbClr val="009999"/>
        </a:accent1>
        <a:accent2>
          <a:srgbClr val="99CCFF"/>
        </a:accent2>
        <a:accent3>
          <a:srgbClr val="AAAAAA"/>
        </a:accent3>
        <a:accent4>
          <a:srgbClr val="DAAE82"/>
        </a:accent4>
        <a:accent5>
          <a:srgbClr val="AACACA"/>
        </a:accent5>
        <a:accent6>
          <a:srgbClr val="8AB9E7"/>
        </a:accent6>
        <a:hlink>
          <a:srgbClr val="FF6633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municating Bad News 2">
        <a:dk1>
          <a:srgbClr val="000000"/>
        </a:dk1>
        <a:lt1>
          <a:srgbClr val="FDE3BA"/>
        </a:lt1>
        <a:dk2>
          <a:srgbClr val="000000"/>
        </a:dk2>
        <a:lt2>
          <a:srgbClr val="FF9933"/>
        </a:lt2>
        <a:accent1>
          <a:srgbClr val="FF6C49"/>
        </a:accent1>
        <a:accent2>
          <a:srgbClr val="99CCFF"/>
        </a:accent2>
        <a:accent3>
          <a:srgbClr val="FEEFD9"/>
        </a:accent3>
        <a:accent4>
          <a:srgbClr val="000000"/>
        </a:accent4>
        <a:accent5>
          <a:srgbClr val="FFBAB1"/>
        </a:accent5>
        <a:accent6>
          <a:srgbClr val="8AB9E7"/>
        </a:accent6>
        <a:hlink>
          <a:srgbClr val="5F5F5F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municating Bad News 3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CBCBCB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555555"/>
        </a:accent6>
        <a:hlink>
          <a:srgbClr val="969696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municating Bad News 4">
        <a:dk1>
          <a:srgbClr val="000000"/>
        </a:dk1>
        <a:lt1>
          <a:srgbClr val="2F83E9"/>
        </a:lt1>
        <a:dk2>
          <a:srgbClr val="000000"/>
        </a:dk2>
        <a:lt2>
          <a:srgbClr val="FFFF99"/>
        </a:lt2>
        <a:accent1>
          <a:srgbClr val="CC3300"/>
        </a:accent1>
        <a:accent2>
          <a:srgbClr val="99CCFF"/>
        </a:accent2>
        <a:accent3>
          <a:srgbClr val="ADC1F2"/>
        </a:accent3>
        <a:accent4>
          <a:srgbClr val="000000"/>
        </a:accent4>
        <a:accent5>
          <a:srgbClr val="E2ADAA"/>
        </a:accent5>
        <a:accent6>
          <a:srgbClr val="8AB9E7"/>
        </a:accent6>
        <a:hlink>
          <a:srgbClr val="5F5F5F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municating Bad News 5">
        <a:dk1>
          <a:srgbClr val="000000"/>
        </a:dk1>
        <a:lt1>
          <a:srgbClr val="2F83E9"/>
        </a:lt1>
        <a:dk2>
          <a:srgbClr val="000000"/>
        </a:dk2>
        <a:lt2>
          <a:srgbClr val="FFFF99"/>
        </a:lt2>
        <a:accent1>
          <a:srgbClr val="3366FF"/>
        </a:accent1>
        <a:accent2>
          <a:srgbClr val="99CCFF"/>
        </a:accent2>
        <a:accent3>
          <a:srgbClr val="ADC1F2"/>
        </a:accent3>
        <a:accent4>
          <a:srgbClr val="000000"/>
        </a:accent4>
        <a:accent5>
          <a:srgbClr val="ADB8FF"/>
        </a:accent5>
        <a:accent6>
          <a:srgbClr val="8AB9E7"/>
        </a:accent6>
        <a:hlink>
          <a:srgbClr val="5F5F5F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municating Bad News 6">
        <a:dk1>
          <a:srgbClr val="000000"/>
        </a:dk1>
        <a:lt1>
          <a:srgbClr val="2F83E9"/>
        </a:lt1>
        <a:dk2>
          <a:srgbClr val="000000"/>
        </a:dk2>
        <a:lt2>
          <a:srgbClr val="FFFFFF"/>
        </a:lt2>
        <a:accent1>
          <a:srgbClr val="3366FF"/>
        </a:accent1>
        <a:accent2>
          <a:srgbClr val="99CCFF"/>
        </a:accent2>
        <a:accent3>
          <a:srgbClr val="ADC1F2"/>
        </a:accent3>
        <a:accent4>
          <a:srgbClr val="000000"/>
        </a:accent4>
        <a:accent5>
          <a:srgbClr val="ADB8FF"/>
        </a:accent5>
        <a:accent6>
          <a:srgbClr val="8AB9E7"/>
        </a:accent6>
        <a:hlink>
          <a:srgbClr val="5F5F5F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municating Bad News 7">
        <a:dk1>
          <a:srgbClr val="000000"/>
        </a:dk1>
        <a:lt1>
          <a:srgbClr val="2F83E9"/>
        </a:lt1>
        <a:dk2>
          <a:srgbClr val="000000"/>
        </a:dk2>
        <a:lt2>
          <a:srgbClr val="FFCC66"/>
        </a:lt2>
        <a:accent1>
          <a:srgbClr val="3366FF"/>
        </a:accent1>
        <a:accent2>
          <a:srgbClr val="99CCFF"/>
        </a:accent2>
        <a:accent3>
          <a:srgbClr val="ADC1F2"/>
        </a:accent3>
        <a:accent4>
          <a:srgbClr val="000000"/>
        </a:accent4>
        <a:accent5>
          <a:srgbClr val="ADB8FF"/>
        </a:accent5>
        <a:accent6>
          <a:srgbClr val="8AB9E7"/>
        </a:accent6>
        <a:hlink>
          <a:srgbClr val="5F5F5F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municating Bad News 8">
        <a:dk1>
          <a:srgbClr val="000000"/>
        </a:dk1>
        <a:lt1>
          <a:srgbClr val="2F83E9"/>
        </a:lt1>
        <a:dk2>
          <a:srgbClr val="000000"/>
        </a:dk2>
        <a:lt2>
          <a:srgbClr val="CC3300"/>
        </a:lt2>
        <a:accent1>
          <a:srgbClr val="3366FF"/>
        </a:accent1>
        <a:accent2>
          <a:srgbClr val="99CCFF"/>
        </a:accent2>
        <a:accent3>
          <a:srgbClr val="ADC1F2"/>
        </a:accent3>
        <a:accent4>
          <a:srgbClr val="000000"/>
        </a:accent4>
        <a:accent5>
          <a:srgbClr val="ADB8FF"/>
        </a:accent5>
        <a:accent6>
          <a:srgbClr val="8AB9E7"/>
        </a:accent6>
        <a:hlink>
          <a:srgbClr val="5F5F5F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municating Bad News 9">
        <a:dk1>
          <a:srgbClr val="000000"/>
        </a:dk1>
        <a:lt1>
          <a:srgbClr val="2F83E9"/>
        </a:lt1>
        <a:dk2>
          <a:srgbClr val="000000"/>
        </a:dk2>
        <a:lt2>
          <a:srgbClr val="CCCC00"/>
        </a:lt2>
        <a:accent1>
          <a:srgbClr val="3366FF"/>
        </a:accent1>
        <a:accent2>
          <a:srgbClr val="99CCFF"/>
        </a:accent2>
        <a:accent3>
          <a:srgbClr val="ADC1F2"/>
        </a:accent3>
        <a:accent4>
          <a:srgbClr val="000000"/>
        </a:accent4>
        <a:accent5>
          <a:srgbClr val="ADB8FF"/>
        </a:accent5>
        <a:accent6>
          <a:srgbClr val="8AB9E7"/>
        </a:accent6>
        <a:hlink>
          <a:srgbClr val="5F5F5F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municating Bad News 10">
        <a:dk1>
          <a:srgbClr val="000000"/>
        </a:dk1>
        <a:lt1>
          <a:srgbClr val="2F83E9"/>
        </a:lt1>
        <a:dk2>
          <a:srgbClr val="000000"/>
        </a:dk2>
        <a:lt2>
          <a:srgbClr val="FFFFFF"/>
        </a:lt2>
        <a:accent1>
          <a:srgbClr val="3366FF"/>
        </a:accent1>
        <a:accent2>
          <a:srgbClr val="99CCFF"/>
        </a:accent2>
        <a:accent3>
          <a:srgbClr val="ADC1F2"/>
        </a:accent3>
        <a:accent4>
          <a:srgbClr val="000000"/>
        </a:accent4>
        <a:accent5>
          <a:srgbClr val="ADB8FF"/>
        </a:accent5>
        <a:accent6>
          <a:srgbClr val="8AB9E7"/>
        </a:accent6>
        <a:hlink>
          <a:srgbClr val="FF3300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municating Bad News 11">
        <a:dk1>
          <a:srgbClr val="000000"/>
        </a:dk1>
        <a:lt1>
          <a:srgbClr val="2F83E9"/>
        </a:lt1>
        <a:dk2>
          <a:srgbClr val="000000"/>
        </a:dk2>
        <a:lt2>
          <a:srgbClr val="FFFFFF"/>
        </a:lt2>
        <a:accent1>
          <a:srgbClr val="3366FF"/>
        </a:accent1>
        <a:accent2>
          <a:srgbClr val="99CCFF"/>
        </a:accent2>
        <a:accent3>
          <a:srgbClr val="ADC1F2"/>
        </a:accent3>
        <a:accent4>
          <a:srgbClr val="000000"/>
        </a:accent4>
        <a:accent5>
          <a:srgbClr val="ADB8FF"/>
        </a:accent5>
        <a:accent6>
          <a:srgbClr val="8AB9E7"/>
        </a:accent6>
        <a:hlink>
          <a:srgbClr val="FFFFFF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municating Bad News 12">
        <a:dk1>
          <a:srgbClr val="000000"/>
        </a:dk1>
        <a:lt1>
          <a:srgbClr val="2F83E9"/>
        </a:lt1>
        <a:dk2>
          <a:srgbClr val="000000"/>
        </a:dk2>
        <a:lt2>
          <a:srgbClr val="FF5050"/>
        </a:lt2>
        <a:accent1>
          <a:srgbClr val="3366FF"/>
        </a:accent1>
        <a:accent2>
          <a:srgbClr val="99CCFF"/>
        </a:accent2>
        <a:accent3>
          <a:srgbClr val="ADC1F2"/>
        </a:accent3>
        <a:accent4>
          <a:srgbClr val="000000"/>
        </a:accent4>
        <a:accent5>
          <a:srgbClr val="ADB8FF"/>
        </a:accent5>
        <a:accent6>
          <a:srgbClr val="8AB9E7"/>
        </a:accent6>
        <a:hlink>
          <a:srgbClr val="FFFFFF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municating Bad News 13">
        <a:dk1>
          <a:srgbClr val="000000"/>
        </a:dk1>
        <a:lt1>
          <a:srgbClr val="2F83E9"/>
        </a:lt1>
        <a:dk2>
          <a:srgbClr val="000000"/>
        </a:dk2>
        <a:lt2>
          <a:srgbClr val="CCECFF"/>
        </a:lt2>
        <a:accent1>
          <a:srgbClr val="3366FF"/>
        </a:accent1>
        <a:accent2>
          <a:srgbClr val="99CCFF"/>
        </a:accent2>
        <a:accent3>
          <a:srgbClr val="ADC1F2"/>
        </a:accent3>
        <a:accent4>
          <a:srgbClr val="000000"/>
        </a:accent4>
        <a:accent5>
          <a:srgbClr val="ADB8FF"/>
        </a:accent5>
        <a:accent6>
          <a:srgbClr val="8AB9E7"/>
        </a:accent6>
        <a:hlink>
          <a:srgbClr val="CCECFF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municating Bad News 14">
        <a:dk1>
          <a:srgbClr val="CCECFF"/>
        </a:dk1>
        <a:lt1>
          <a:srgbClr val="FFFFFF"/>
        </a:lt1>
        <a:dk2>
          <a:srgbClr val="2F83E9"/>
        </a:dk2>
        <a:lt2>
          <a:srgbClr val="000000"/>
        </a:lt2>
        <a:accent1>
          <a:srgbClr val="3366FF"/>
        </a:accent1>
        <a:accent2>
          <a:srgbClr val="99CCFF"/>
        </a:accent2>
        <a:accent3>
          <a:srgbClr val="ADC1F2"/>
        </a:accent3>
        <a:accent4>
          <a:srgbClr val="DADADA"/>
        </a:accent4>
        <a:accent5>
          <a:srgbClr val="ADB8FF"/>
        </a:accent5>
        <a:accent6>
          <a:srgbClr val="8AB9E7"/>
        </a:accent6>
        <a:hlink>
          <a:srgbClr val="CCECFF"/>
        </a:hlink>
        <a:folHlink>
          <a:srgbClr val="CBCBC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municating Bad News 15">
        <a:dk1>
          <a:srgbClr val="FFFFFF"/>
        </a:dk1>
        <a:lt1>
          <a:srgbClr val="FFFFFF"/>
        </a:lt1>
        <a:dk2>
          <a:srgbClr val="2F83E9"/>
        </a:dk2>
        <a:lt2>
          <a:srgbClr val="000000"/>
        </a:lt2>
        <a:accent1>
          <a:srgbClr val="3366FF"/>
        </a:accent1>
        <a:accent2>
          <a:srgbClr val="FFFF66"/>
        </a:accent2>
        <a:accent3>
          <a:srgbClr val="ADC1F2"/>
        </a:accent3>
        <a:accent4>
          <a:srgbClr val="DADADA"/>
        </a:accent4>
        <a:accent5>
          <a:srgbClr val="ADB8FF"/>
        </a:accent5>
        <a:accent6>
          <a:srgbClr val="E7E75C"/>
        </a:accent6>
        <a:hlink>
          <a:srgbClr val="66FFFF"/>
        </a:hlink>
        <a:folHlink>
          <a:srgbClr val="CBCBC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municating Bad News 16">
        <a:dk1>
          <a:srgbClr val="FFFFFF"/>
        </a:dk1>
        <a:lt1>
          <a:srgbClr val="FFFFFF"/>
        </a:lt1>
        <a:dk2>
          <a:srgbClr val="2F83E9"/>
        </a:dk2>
        <a:lt2>
          <a:srgbClr val="000000"/>
        </a:lt2>
        <a:accent1>
          <a:srgbClr val="3366FF"/>
        </a:accent1>
        <a:accent2>
          <a:srgbClr val="FFFF66"/>
        </a:accent2>
        <a:accent3>
          <a:srgbClr val="ADC1F2"/>
        </a:accent3>
        <a:accent4>
          <a:srgbClr val="DADADA"/>
        </a:accent4>
        <a:accent5>
          <a:srgbClr val="ADB8FF"/>
        </a:accent5>
        <a:accent6>
          <a:srgbClr val="E7E75C"/>
        </a:accent6>
        <a:hlink>
          <a:srgbClr val="FFFF66"/>
        </a:hlink>
        <a:folHlink>
          <a:srgbClr val="CBCBCB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Communicating Bad News</Template>
  <TotalTime>534</TotalTime>
  <Words>552</Words>
  <Application>Microsoft Office PowerPoint</Application>
  <PresentationFormat>Экран (4:3)</PresentationFormat>
  <Paragraphs>82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22" baseType="lpstr">
      <vt:lpstr>Arial</vt:lpstr>
      <vt:lpstr>Times New Roman</vt:lpstr>
      <vt:lpstr>Arial Narrow</vt:lpstr>
      <vt:lpstr>Wingdings</vt:lpstr>
      <vt:lpstr>Monotype Corsiva</vt:lpstr>
      <vt:lpstr>Georgia</vt:lpstr>
      <vt:lpstr>Tahoma</vt:lpstr>
      <vt:lpstr>Verdana</vt:lpstr>
      <vt:lpstr>Communicating Bad News</vt:lpstr>
      <vt:lpstr>Слайд 1</vt:lpstr>
      <vt:lpstr>История Конституции</vt:lpstr>
      <vt:lpstr>История Конституции. </vt:lpstr>
      <vt:lpstr>История Конституции</vt:lpstr>
      <vt:lpstr>История  Конституции</vt:lpstr>
      <vt:lpstr>История  Конституции</vt:lpstr>
      <vt:lpstr>История  Конституции</vt:lpstr>
      <vt:lpstr>История  Конституции</vt:lpstr>
      <vt:lpstr>Конституция 1977 года.</vt:lpstr>
      <vt:lpstr>Создание Конституции  «Новой России»</vt:lpstr>
      <vt:lpstr>Слайд 11</vt:lpstr>
      <vt:lpstr>Мнение народа</vt:lpstr>
      <vt:lpstr>История Конституции.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Евгения</cp:lastModifiedBy>
  <cp:revision>12</cp:revision>
  <cp:lastPrinted>1601-01-01T00:00:00Z</cp:lastPrinted>
  <dcterms:created xsi:type="dcterms:W3CDTF">1601-01-01T00:00:00Z</dcterms:created>
  <dcterms:modified xsi:type="dcterms:W3CDTF">2011-12-03T15:04:53Z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