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Лепка фигуры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балет, цирк, спорт.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один пример</a:t>
            </a:r>
            <a:endParaRPr lang="ru-RU" dirty="0"/>
          </a:p>
        </p:txBody>
      </p:sp>
      <p:pic>
        <p:nvPicPr>
          <p:cNvPr id="5" name="Содержимое 4" descr="http://byliny.narod.ru/sculpture/tretyakovka/menshiko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byliny.narod.ru/sculpture/tretyakovka/menshikov-0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43050"/>
            <a:ext cx="4038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://byliny.narod.ru/sculpture/tretyakovka/bears-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byliny.narod.ru/sculpture/tretyakovka/bears-0.jpe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3"/>
            <a:ext cx="40386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Несколько общих правил, о которых нужно помнить во время работы.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Смотрите внимательно и пытайтесь уловить, что же вы на самом деле видите.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Прищуривайтесь, когда смотрите на модель. Это очень простое, но очень полезное правило. Прищурившись, вы отсекаете детали и видите только общее, а это именно то, что вам нужно уловить.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Вначале работайте быстро, крупными движениями. Глина любит, чтобы ее гоняли туда-сюда целыми пластами. В конце работа идет более размеренно, но все равно не нужно терять темпа. Если чувствуете, что не продвигаетесь – сделайте перерыв и вернитесь к работе.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Работайте над всеми частями одновременно. Не зависайте на какой-то одной детали, поддерживайте все части композиции примерно в одной степени проработанности.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Смотрите на хорошие классические скульптуры и картины.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RnIc4ZvCDqnPFMuIMkArq81xK_p1q9yZMRJOR6jRRf_W3mFF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92935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1.gstatic.com/images?q=tbn:ANd9GcR3VbFvCWObFqrt-HG1fhJ-2dwhoCk2bz-sTid6A7qXJJg-F_MT1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335758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0.gstatic.com/images?q=tbn:ANd9GcTrsrdBDBqWwPTnIzXaJWLPuQ1mCMu3VEfEbToy7vxdH0cbKbJ4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290"/>
            <a:ext cx="307183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363.imageshack.us/img363/9761/greecesport2jpg4k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85804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TRZ4wotracPEIjFVjs9XxsaOvFbsxS1Ic1AvX7nNncWaH41l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2852"/>
            <a:ext cx="5072098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3.gstatic.com/images?q=tbn:ANd9GcT7dwzqjyKGFfLAU2jarGBOHhXHJgyFHBRoLmZPvkeuAL1bu-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214974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 изображение</a:t>
            </a:r>
            <a:endParaRPr lang="ru-RU" dirty="0"/>
          </a:p>
        </p:txBody>
      </p:sp>
      <p:pic>
        <p:nvPicPr>
          <p:cNvPr id="5" name="Содержимое 4" descr="aristocrat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244280" cy="4392488"/>
          </a:xfrm>
        </p:spPr>
      </p:pic>
      <p:pic>
        <p:nvPicPr>
          <p:cNvPr id="6" name="Содержимое 5" descr="aristocrat-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700808"/>
            <a:ext cx="366940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использования изображения</a:t>
            </a:r>
            <a:endParaRPr lang="ru-RU" dirty="0"/>
          </a:p>
        </p:txBody>
      </p:sp>
      <p:pic>
        <p:nvPicPr>
          <p:cNvPr id="5" name="Содержимое 4" descr="ivan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44280" cy="4608512"/>
          </a:xfrm>
        </p:spPr>
      </p:pic>
      <p:pic>
        <p:nvPicPr>
          <p:cNvPr id="6" name="Содержимое 5" descr="ivan-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388296" cy="4608512"/>
          </a:xfrm>
        </p:spPr>
      </p:pic>
      <p:pic>
        <p:nvPicPr>
          <p:cNvPr id="7" name="Содержимое 4" descr="iva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4428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</Words>
  <Application>Microsoft Office PowerPoint</Application>
  <PresentationFormat>Экран (4:3)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Лепка фигуры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Используем изображение</vt:lpstr>
      <vt:lpstr>Пример использования изображения</vt:lpstr>
      <vt:lpstr>Еще один пример</vt:lpstr>
      <vt:lpstr>Слайд 11</vt:lpstr>
      <vt:lpstr>Несколько общих правил, о которых нужно помнить во время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фигуры человека</dc:title>
  <dc:creator>nataliya.lapisova</dc:creator>
  <cp:lastModifiedBy>mamigr</cp:lastModifiedBy>
  <cp:revision>19</cp:revision>
  <dcterms:created xsi:type="dcterms:W3CDTF">2012-11-13T03:59:26Z</dcterms:created>
  <dcterms:modified xsi:type="dcterms:W3CDTF">2012-11-16T05:46:55Z</dcterms:modified>
</cp:coreProperties>
</file>