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58" r:id="rId4"/>
    <p:sldId id="259" r:id="rId5"/>
    <p:sldId id="260" r:id="rId6"/>
    <p:sldId id="261" r:id="rId7"/>
    <p:sldId id="262" r:id="rId8"/>
    <p:sldId id="28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0" r:id="rId18"/>
    <p:sldId id="289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072E7-5369-44BB-BEC0-D46CCE0F06C0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6892A-48CF-42BA-A29F-73246FDD4D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BF0B8-5D84-46B6-ADD8-670CA96A77F4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1C020-5F2A-494D-AD73-E8A453BA24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742BD-E1A9-4A64-AAC4-420C5ED0E255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17797-C00B-47D1-930C-737D483C18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8F80A-9A77-448F-B528-5D8D3CE23666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73797-1A08-4236-A667-32A26A8485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94501-6439-4B4D-903A-88AF4A39D52B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50C49-6CD2-48A5-9AF3-F511003526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5AF1-7A74-4F76-B7F8-D7529FD56932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A5A7E-0625-409F-9EAC-FD4E5E0481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AA7F6-9A2D-4657-8056-9E766470E24D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F783-0875-4D51-AE6B-675E419A4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3E597-A3BA-417F-8F9B-E6FE976DE44B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E1AA9-8AD6-4589-9F4A-11D0B8B8DF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78AC5-4283-4262-A606-311DD6BFD9F8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1A75D-315B-4334-8B2C-3B537DFB4E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74739-2999-4B7A-87FA-972BE1CC6FA5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705D-CDE2-4769-BC0B-816B54FAF6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3FFD4-823F-4869-902A-1B1EE41FD13E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E6902-E7FF-47A8-AF25-9925962492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7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F12B940-0E45-40BD-9AFE-2A794D1822B6}" type="datetimeFigureOut">
              <a:rPr lang="ru-RU"/>
              <a:pPr>
                <a:defRPr/>
              </a:pPr>
              <a:t>21.02.2014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99D32A-791F-4B10-86E2-C0AE1760D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Кроссворд «Армия»</a:t>
            </a:r>
            <a:endParaRPr lang="ru-RU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30724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109" name="TextBox 108"/>
          <p:cNvSpPr txBox="1"/>
          <p:nvPr/>
        </p:nvSpPr>
        <p:spPr>
          <a:xfrm>
            <a:off x="755650" y="1628775"/>
            <a:ext cx="366713" cy="5238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1</a:t>
            </a:r>
          </a:p>
        </p:txBody>
      </p:sp>
      <p:sp>
        <p:nvSpPr>
          <p:cNvPr id="110" name="Стрелка вправо 109"/>
          <p:cNvSpPr/>
          <p:nvPr/>
        </p:nvSpPr>
        <p:spPr>
          <a:xfrm>
            <a:off x="1258888" y="1773238"/>
            <a:ext cx="288925" cy="19685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802" name="TextBox 110"/>
          <p:cNvSpPr txBox="1">
            <a:spLocks noChangeArrowheads="1"/>
          </p:cNvSpPr>
          <p:nvPr/>
        </p:nvSpPr>
        <p:spPr bwMode="auto">
          <a:xfrm>
            <a:off x="1258888" y="549275"/>
            <a:ext cx="66579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Противодействие нападению противника.</a:t>
            </a:r>
          </a:p>
        </p:txBody>
      </p: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90" name="Стрелка вправо 89">
            <a:hlinkClick r:id="rId2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</p:childTnLst>
        </p:cTn>
      </p:par>
    </p:tnLst>
    <p:bldLst>
      <p:bldP spid="1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15381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15363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5364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15365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5366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5367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5368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15369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427538" y="549275"/>
            <a:ext cx="368300" cy="5222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2</a:t>
            </a:r>
          </a:p>
        </p:txBody>
      </p:sp>
      <p:sp>
        <p:nvSpPr>
          <p:cNvPr id="91" name="Стрелка вниз 90"/>
          <p:cNvSpPr/>
          <p:nvPr/>
        </p:nvSpPr>
        <p:spPr>
          <a:xfrm>
            <a:off x="4500563" y="1196975"/>
            <a:ext cx="215900" cy="33020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72" name="TextBox 91"/>
          <p:cNvSpPr txBox="1">
            <a:spLocks noChangeArrowheads="1"/>
          </p:cNvSpPr>
          <p:nvPr/>
        </p:nvSpPr>
        <p:spPr bwMode="auto">
          <a:xfrm>
            <a:off x="2051050" y="5661025"/>
            <a:ext cx="50149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Высший военный чин на флоте.</a:t>
            </a:r>
          </a:p>
        </p:txBody>
      </p:sp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99" name="Стрелка вправо 98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16410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16387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6388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16389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6390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6391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6392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16393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6394" name="TextBox 91"/>
          <p:cNvSpPr txBox="1">
            <a:spLocks noChangeArrowheads="1"/>
          </p:cNvSpPr>
          <p:nvPr/>
        </p:nvSpPr>
        <p:spPr bwMode="auto">
          <a:xfrm>
            <a:off x="1116013" y="5732463"/>
            <a:ext cx="6840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Лицо командного состава армии и флота.</a:t>
            </a:r>
          </a:p>
        </p:txBody>
      </p:sp>
      <p:sp>
        <p:nvSpPr>
          <p:cNvPr id="16395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16396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16397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16398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6399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6400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835150" y="549275"/>
            <a:ext cx="368300" cy="5222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3</a:t>
            </a:r>
            <a:endParaRPr lang="ru-RU" sz="2800" b="1" dirty="0"/>
          </a:p>
        </p:txBody>
      </p:sp>
      <p:sp>
        <p:nvSpPr>
          <p:cNvPr id="100" name="Стрелка вниз 99"/>
          <p:cNvSpPr/>
          <p:nvPr/>
        </p:nvSpPr>
        <p:spPr>
          <a:xfrm>
            <a:off x="1908175" y="1196975"/>
            <a:ext cx="215900" cy="33020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1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06" name="Стрелка вправо 105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17438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17411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7412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17413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7414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7415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7416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17417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7418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17419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17420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17421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7422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7423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17424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17425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17426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17427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17428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0" y="2349500"/>
            <a:ext cx="366713" cy="5222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4</a:t>
            </a:r>
            <a:endParaRPr lang="ru-RU" sz="2800" b="1" dirty="0"/>
          </a:p>
        </p:txBody>
      </p:sp>
      <p:sp>
        <p:nvSpPr>
          <p:cNvPr id="17430" name="TextBox 106"/>
          <p:cNvSpPr txBox="1">
            <a:spLocks noChangeArrowheads="1"/>
          </p:cNvSpPr>
          <p:nvPr/>
        </p:nvSpPr>
        <p:spPr bwMode="auto">
          <a:xfrm>
            <a:off x="1692275" y="5589588"/>
            <a:ext cx="56419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Все сухопутные войска государства.</a:t>
            </a:r>
          </a:p>
        </p:txBody>
      </p:sp>
      <p:sp>
        <p:nvSpPr>
          <p:cNvPr id="120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22" name="Выгнутая вверх стрелка 121"/>
          <p:cNvSpPr/>
          <p:nvPr/>
        </p:nvSpPr>
        <p:spPr>
          <a:xfrm>
            <a:off x="250825" y="2133600"/>
            <a:ext cx="433388" cy="215900"/>
          </a:xfrm>
          <a:prstGeom prst="curved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3" name="Стрелка вправо 122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</p:childTnLst>
        </p:cTn>
      </p:par>
    </p:tnLst>
    <p:bldLst>
      <p:bldP spid="1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18467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18435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8436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18437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8438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8439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8440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18441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8442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18443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18444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18445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8446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8447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18448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18449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18450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18451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18452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8453" name="TextBox 106"/>
          <p:cNvSpPr txBox="1">
            <a:spLocks noChangeArrowheads="1"/>
          </p:cNvSpPr>
          <p:nvPr/>
        </p:nvSpPr>
        <p:spPr bwMode="auto">
          <a:xfrm>
            <a:off x="1908175" y="5589588"/>
            <a:ext cx="52847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Рядовой военно-морского флота.</a:t>
            </a:r>
          </a:p>
        </p:txBody>
      </p:sp>
      <p:sp>
        <p:nvSpPr>
          <p:cNvPr id="18454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8455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8456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18457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0" y="3429000"/>
            <a:ext cx="366713" cy="5238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5</a:t>
            </a:r>
            <a:endParaRPr lang="ru-RU" sz="2800" b="1" dirty="0"/>
          </a:p>
        </p:txBody>
      </p:sp>
      <p:sp>
        <p:nvSpPr>
          <p:cNvPr id="126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29" name="Выгнутая вверх стрелка 128"/>
          <p:cNvSpPr/>
          <p:nvPr/>
        </p:nvSpPr>
        <p:spPr>
          <a:xfrm>
            <a:off x="250825" y="3141663"/>
            <a:ext cx="433388" cy="215900"/>
          </a:xfrm>
          <a:prstGeom prst="curved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1" name="Стрелка вправо 130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</p:childTnLst>
        </p:cTn>
      </p:par>
    </p:tnLst>
    <p:bldLst>
      <p:bldP spid="1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19495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19459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9460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19461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9462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9463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9464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19465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9466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19467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19468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19469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9470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9471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19472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19473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19474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19475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19476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9477" name="TextBox 106"/>
          <p:cNvSpPr txBox="1">
            <a:spLocks noChangeArrowheads="1"/>
          </p:cNvSpPr>
          <p:nvPr/>
        </p:nvSpPr>
        <p:spPr bwMode="auto">
          <a:xfrm>
            <a:off x="395288" y="5589588"/>
            <a:ext cx="83502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Приветствие выстрелами в честь победы над врагом.</a:t>
            </a:r>
          </a:p>
        </p:txBody>
      </p:sp>
      <p:sp>
        <p:nvSpPr>
          <p:cNvPr id="19478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9479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9480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19481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19482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19483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9484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19485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9486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68313" y="2852738"/>
            <a:ext cx="287337" cy="4619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6</a:t>
            </a:r>
            <a:endParaRPr lang="ru-RU" sz="2400" b="1" dirty="0"/>
          </a:p>
        </p:txBody>
      </p:sp>
      <p:sp>
        <p:nvSpPr>
          <p:cNvPr id="128" name="Выгнутая вверх стрелка 127"/>
          <p:cNvSpPr/>
          <p:nvPr/>
        </p:nvSpPr>
        <p:spPr>
          <a:xfrm>
            <a:off x="827088" y="2852738"/>
            <a:ext cx="431800" cy="215900"/>
          </a:xfrm>
          <a:prstGeom prst="curved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2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33" name="Стрелка вправо 132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  <p:bldLst>
      <p:bldP spid="1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37892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37968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37969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37970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37971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37972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37973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37974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37975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37976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37977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37978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37979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37980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37981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37982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37983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37984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37985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37986" name="TextBox 106"/>
          <p:cNvSpPr txBox="1">
            <a:spLocks noChangeArrowheads="1"/>
          </p:cNvSpPr>
          <p:nvPr/>
        </p:nvSpPr>
        <p:spPr bwMode="auto">
          <a:xfrm>
            <a:off x="395288" y="5516563"/>
            <a:ext cx="38274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Высший военный армейский чин.</a:t>
            </a:r>
            <a:r>
              <a:rPr lang="ru-RU" sz="2800">
                <a:latin typeface="Calibri" pitchFamily="34" charset="0"/>
              </a:rPr>
              <a:t>.</a:t>
            </a:r>
          </a:p>
        </p:txBody>
      </p:sp>
      <p:sp>
        <p:nvSpPr>
          <p:cNvPr id="37987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37988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37989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37990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37991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37992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37993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37994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37995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37996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37997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37998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37999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2700338" y="2349500"/>
            <a:ext cx="366712" cy="5222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7</a:t>
            </a:r>
            <a:endParaRPr lang="ru-RU" sz="2800" b="1" dirty="0"/>
          </a:p>
        </p:txBody>
      </p:sp>
      <p:sp>
        <p:nvSpPr>
          <p:cNvPr id="134" name="Стрелка вправо 133"/>
          <p:cNvSpPr/>
          <p:nvPr/>
        </p:nvSpPr>
        <p:spPr>
          <a:xfrm>
            <a:off x="3132138" y="2492375"/>
            <a:ext cx="287337" cy="2159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5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42" name="Стрелка вправо 141">
            <a:hlinkClick r:id="rId2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</p:childTnLst>
        </p:cTn>
      </p:par>
    </p:tnLst>
    <p:bldLst>
      <p:bldP spid="1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21556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21507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1508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1509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1510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1511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1512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1513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1514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1515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1516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1517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1518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1519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1520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21521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1522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21523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1524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1525" name="TextBox 106"/>
          <p:cNvSpPr txBox="1">
            <a:spLocks noChangeArrowheads="1"/>
          </p:cNvSpPr>
          <p:nvPr/>
        </p:nvSpPr>
        <p:spPr bwMode="auto">
          <a:xfrm>
            <a:off x="1908175" y="5589588"/>
            <a:ext cx="53482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Высший военный армейский чин.</a:t>
            </a:r>
          </a:p>
        </p:txBody>
      </p:sp>
      <p:sp>
        <p:nvSpPr>
          <p:cNvPr id="21526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1527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1528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1529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1530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1531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1532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1533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1534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1535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1536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1537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21538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1539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1540" name="TextBox 135"/>
          <p:cNvSpPr txBox="1">
            <a:spLocks noChangeArrowheads="1"/>
          </p:cNvSpPr>
          <p:nvPr/>
        </p:nvSpPr>
        <p:spPr bwMode="auto">
          <a:xfrm>
            <a:off x="3924300" y="2349500"/>
            <a:ext cx="3762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1541" name="TextBox 136"/>
          <p:cNvSpPr txBox="1">
            <a:spLocks noChangeArrowheads="1"/>
          </p:cNvSpPr>
          <p:nvPr/>
        </p:nvSpPr>
        <p:spPr bwMode="auto">
          <a:xfrm>
            <a:off x="48593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1542" name="TextBox 137"/>
          <p:cNvSpPr txBox="1">
            <a:spLocks noChangeArrowheads="1"/>
          </p:cNvSpPr>
          <p:nvPr/>
        </p:nvSpPr>
        <p:spPr bwMode="auto">
          <a:xfrm>
            <a:off x="5292725" y="2349500"/>
            <a:ext cx="379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1543" name="TextBox 138"/>
          <p:cNvSpPr txBox="1">
            <a:spLocks noChangeArrowheads="1"/>
          </p:cNvSpPr>
          <p:nvPr/>
        </p:nvSpPr>
        <p:spPr bwMode="auto">
          <a:xfrm>
            <a:off x="5651500" y="2349500"/>
            <a:ext cx="393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1544" name="TextBox 139"/>
          <p:cNvSpPr txBox="1">
            <a:spLocks noChangeArrowheads="1"/>
          </p:cNvSpPr>
          <p:nvPr/>
        </p:nvSpPr>
        <p:spPr bwMode="auto">
          <a:xfrm>
            <a:off x="6084888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1545" name="TextBox 140"/>
          <p:cNvSpPr txBox="1">
            <a:spLocks noChangeArrowheads="1"/>
          </p:cNvSpPr>
          <p:nvPr/>
        </p:nvSpPr>
        <p:spPr bwMode="auto">
          <a:xfrm>
            <a:off x="65881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292725" y="549275"/>
            <a:ext cx="366713" cy="5222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8</a:t>
            </a:r>
            <a:endParaRPr lang="ru-RU" sz="2800" b="1" dirty="0"/>
          </a:p>
        </p:txBody>
      </p:sp>
      <p:sp>
        <p:nvSpPr>
          <p:cNvPr id="145" name="TextBox 144"/>
          <p:cNvSpPr txBox="1">
            <a:spLocks noChangeArrowheads="1"/>
          </p:cNvSpPr>
          <p:nvPr/>
        </p:nvSpPr>
        <p:spPr bwMode="auto">
          <a:xfrm>
            <a:off x="5292725" y="19891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48" name="TextBox 147"/>
          <p:cNvSpPr txBox="1">
            <a:spLocks noChangeArrowheads="1"/>
          </p:cNvSpPr>
          <p:nvPr/>
        </p:nvSpPr>
        <p:spPr bwMode="auto">
          <a:xfrm>
            <a:off x="5292725" y="3429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50" name="Стрелка вниз 149"/>
          <p:cNvSpPr/>
          <p:nvPr/>
        </p:nvSpPr>
        <p:spPr>
          <a:xfrm>
            <a:off x="5364163" y="1196975"/>
            <a:ext cx="215900" cy="401638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1" name="Стрелка вправо 150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</p:childTnLst>
        </p:cTn>
      </p:par>
    </p:tnLst>
    <p:bldLst>
      <p:bldP spid="145" grpId="0"/>
      <p:bldP spid="1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22584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2800" b="1">
                    <a:solidFill>
                      <a:srgbClr val="FFFFFF"/>
                    </a:solidFill>
                    <a:cs typeface="Arial" charset="0"/>
                  </a:rPr>
                  <a:t>л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2800" b="1">
                    <a:solidFill>
                      <a:srgbClr val="FFFFFF"/>
                    </a:solidFill>
                    <a:cs typeface="Arial" charset="0"/>
                  </a:rPr>
                  <a:t>р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2800" b="1">
                    <a:solidFill>
                      <a:srgbClr val="FFFFFF"/>
                    </a:solidFill>
                    <a:cs typeface="Arial" charset="0"/>
                  </a:rPr>
                  <a:t>е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2800" b="1">
                    <a:solidFill>
                      <a:srgbClr val="FFFFFF"/>
                    </a:solidFill>
                    <a:cs typeface="Arial" charset="0"/>
                  </a:rPr>
                  <a:t>е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2800" b="1">
                    <a:solidFill>
                      <a:srgbClr val="FFFFFF"/>
                    </a:solidFill>
                    <a:cs typeface="Arial" charset="0"/>
                  </a:rPr>
                  <a:t>г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22531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2532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2533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2534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2535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2536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2537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2538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2539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2540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2541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2542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2543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2544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22545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2546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22547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2548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2549" name="TextBox 106"/>
          <p:cNvSpPr txBox="1">
            <a:spLocks noChangeArrowheads="1"/>
          </p:cNvSpPr>
          <p:nvPr/>
        </p:nvSpPr>
        <p:spPr bwMode="auto">
          <a:xfrm>
            <a:off x="611188" y="5589588"/>
            <a:ext cx="80089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Человек, который отличился храбростью на войне.</a:t>
            </a:r>
          </a:p>
        </p:txBody>
      </p:sp>
      <p:sp>
        <p:nvSpPr>
          <p:cNvPr id="22550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2551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2552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2553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2554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2555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2556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2557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2558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2559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2560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2561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22562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2563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2564" name="TextBox 135"/>
          <p:cNvSpPr txBox="1">
            <a:spLocks noChangeArrowheads="1"/>
          </p:cNvSpPr>
          <p:nvPr/>
        </p:nvSpPr>
        <p:spPr bwMode="auto">
          <a:xfrm>
            <a:off x="3924300" y="2349500"/>
            <a:ext cx="3762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2565" name="TextBox 136"/>
          <p:cNvSpPr txBox="1">
            <a:spLocks noChangeArrowheads="1"/>
          </p:cNvSpPr>
          <p:nvPr/>
        </p:nvSpPr>
        <p:spPr bwMode="auto">
          <a:xfrm>
            <a:off x="48593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2566" name="TextBox 137"/>
          <p:cNvSpPr txBox="1">
            <a:spLocks noChangeArrowheads="1"/>
          </p:cNvSpPr>
          <p:nvPr/>
        </p:nvSpPr>
        <p:spPr bwMode="auto">
          <a:xfrm>
            <a:off x="5292725" y="2349500"/>
            <a:ext cx="379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2567" name="TextBox 138"/>
          <p:cNvSpPr txBox="1">
            <a:spLocks noChangeArrowheads="1"/>
          </p:cNvSpPr>
          <p:nvPr/>
        </p:nvSpPr>
        <p:spPr bwMode="auto">
          <a:xfrm>
            <a:off x="5651500" y="2349500"/>
            <a:ext cx="393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2568" name="TextBox 139"/>
          <p:cNvSpPr txBox="1">
            <a:spLocks noChangeArrowheads="1"/>
          </p:cNvSpPr>
          <p:nvPr/>
        </p:nvSpPr>
        <p:spPr bwMode="auto">
          <a:xfrm>
            <a:off x="6084888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2569" name="TextBox 140"/>
          <p:cNvSpPr txBox="1">
            <a:spLocks noChangeArrowheads="1"/>
          </p:cNvSpPr>
          <p:nvPr/>
        </p:nvSpPr>
        <p:spPr bwMode="auto">
          <a:xfrm>
            <a:off x="65881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2574" name="TextBox 147"/>
          <p:cNvSpPr txBox="1">
            <a:spLocks noChangeArrowheads="1"/>
          </p:cNvSpPr>
          <p:nvPr/>
        </p:nvSpPr>
        <p:spPr bwMode="auto">
          <a:xfrm>
            <a:off x="5292725" y="34290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4859338" y="1700213"/>
            <a:ext cx="341312" cy="4619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9</a:t>
            </a:r>
            <a:endParaRPr lang="ru-RU" sz="2400" b="1" dirty="0"/>
          </a:p>
        </p:txBody>
      </p:sp>
      <p:sp>
        <p:nvSpPr>
          <p:cNvPr id="151" name="Выгнутая вверх стрелка 150"/>
          <p:cNvSpPr/>
          <p:nvPr/>
        </p:nvSpPr>
        <p:spPr>
          <a:xfrm>
            <a:off x="5003800" y="1412875"/>
            <a:ext cx="431800" cy="215900"/>
          </a:xfrm>
          <a:prstGeom prst="curved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2" name="TextBox 151"/>
          <p:cNvSpPr txBox="1">
            <a:spLocks noChangeArrowheads="1"/>
          </p:cNvSpPr>
          <p:nvPr/>
        </p:nvSpPr>
        <p:spPr bwMode="auto">
          <a:xfrm>
            <a:off x="5724525" y="16287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56" name="Стрелка вправо 155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</p:childTnLst>
        </p:cTn>
      </p:par>
    </p:tnLst>
    <p:bldLst>
      <p:bldP spid="1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23614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23555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3556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3557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3558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3559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3560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3561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3562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3563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3564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3565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3566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3567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3568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23569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3570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23571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3572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3573" name="TextBox 106"/>
          <p:cNvSpPr txBox="1">
            <a:spLocks noChangeArrowheads="1"/>
          </p:cNvSpPr>
          <p:nvPr/>
        </p:nvSpPr>
        <p:spPr bwMode="auto">
          <a:xfrm>
            <a:off x="2627313" y="5516563"/>
            <a:ext cx="39782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Большое морское судно.</a:t>
            </a:r>
          </a:p>
        </p:txBody>
      </p:sp>
      <p:sp>
        <p:nvSpPr>
          <p:cNvPr id="23574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3575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3576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3577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3578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3579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3580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3581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3582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3583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3584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3585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23586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3587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3588" name="TextBox 135"/>
          <p:cNvSpPr txBox="1">
            <a:spLocks noChangeArrowheads="1"/>
          </p:cNvSpPr>
          <p:nvPr/>
        </p:nvSpPr>
        <p:spPr bwMode="auto">
          <a:xfrm>
            <a:off x="3924300" y="2349500"/>
            <a:ext cx="3762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3589" name="TextBox 136"/>
          <p:cNvSpPr txBox="1">
            <a:spLocks noChangeArrowheads="1"/>
          </p:cNvSpPr>
          <p:nvPr/>
        </p:nvSpPr>
        <p:spPr bwMode="auto">
          <a:xfrm>
            <a:off x="48593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3590" name="TextBox 137"/>
          <p:cNvSpPr txBox="1">
            <a:spLocks noChangeArrowheads="1"/>
          </p:cNvSpPr>
          <p:nvPr/>
        </p:nvSpPr>
        <p:spPr bwMode="auto">
          <a:xfrm>
            <a:off x="5292725" y="2349500"/>
            <a:ext cx="379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3591" name="TextBox 138"/>
          <p:cNvSpPr txBox="1">
            <a:spLocks noChangeArrowheads="1"/>
          </p:cNvSpPr>
          <p:nvPr/>
        </p:nvSpPr>
        <p:spPr bwMode="auto">
          <a:xfrm>
            <a:off x="5651500" y="2349500"/>
            <a:ext cx="393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3592" name="TextBox 139"/>
          <p:cNvSpPr txBox="1">
            <a:spLocks noChangeArrowheads="1"/>
          </p:cNvSpPr>
          <p:nvPr/>
        </p:nvSpPr>
        <p:spPr bwMode="auto">
          <a:xfrm>
            <a:off x="6084888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3593" name="TextBox 140"/>
          <p:cNvSpPr txBox="1">
            <a:spLocks noChangeArrowheads="1"/>
          </p:cNvSpPr>
          <p:nvPr/>
        </p:nvSpPr>
        <p:spPr bwMode="auto">
          <a:xfrm>
            <a:off x="65881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3594" name="TextBox 143"/>
          <p:cNvSpPr txBox="1">
            <a:spLocks noChangeArrowheads="1"/>
          </p:cNvSpPr>
          <p:nvPr/>
        </p:nvSpPr>
        <p:spPr bwMode="auto">
          <a:xfrm>
            <a:off x="5292725" y="1628775"/>
            <a:ext cx="311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г</a:t>
            </a:r>
          </a:p>
        </p:txBody>
      </p:sp>
      <p:sp>
        <p:nvSpPr>
          <p:cNvPr id="23595" name="TextBox 144"/>
          <p:cNvSpPr txBox="1">
            <a:spLocks noChangeArrowheads="1"/>
          </p:cNvSpPr>
          <p:nvPr/>
        </p:nvSpPr>
        <p:spPr bwMode="auto">
          <a:xfrm>
            <a:off x="5292725" y="1989138"/>
            <a:ext cx="3651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3596" name="TextBox 145"/>
          <p:cNvSpPr txBox="1">
            <a:spLocks noChangeArrowheads="1"/>
          </p:cNvSpPr>
          <p:nvPr/>
        </p:nvSpPr>
        <p:spPr bwMode="auto">
          <a:xfrm>
            <a:off x="5292725" y="27082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3597" name="TextBox 146"/>
          <p:cNvSpPr txBox="1">
            <a:spLocks noChangeArrowheads="1"/>
          </p:cNvSpPr>
          <p:nvPr/>
        </p:nvSpPr>
        <p:spPr bwMode="auto">
          <a:xfrm>
            <a:off x="5292725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3598" name="TextBox 147"/>
          <p:cNvSpPr txBox="1">
            <a:spLocks noChangeArrowheads="1"/>
          </p:cNvSpPr>
          <p:nvPr/>
        </p:nvSpPr>
        <p:spPr bwMode="auto">
          <a:xfrm>
            <a:off x="5292725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3599" name="TextBox 148"/>
          <p:cNvSpPr txBox="1">
            <a:spLocks noChangeArrowheads="1"/>
          </p:cNvSpPr>
          <p:nvPr/>
        </p:nvSpPr>
        <p:spPr bwMode="auto">
          <a:xfrm>
            <a:off x="5292725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3600" name="TextBox 151"/>
          <p:cNvSpPr txBox="1">
            <a:spLocks noChangeArrowheads="1"/>
          </p:cNvSpPr>
          <p:nvPr/>
        </p:nvSpPr>
        <p:spPr bwMode="auto">
          <a:xfrm>
            <a:off x="5724525" y="16287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3601" name="TextBox 152"/>
          <p:cNvSpPr txBox="1">
            <a:spLocks noChangeArrowheads="1"/>
          </p:cNvSpPr>
          <p:nvPr/>
        </p:nvSpPr>
        <p:spPr bwMode="auto">
          <a:xfrm>
            <a:off x="608488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3602" name="TextBox 153"/>
          <p:cNvSpPr txBox="1">
            <a:spLocks noChangeArrowheads="1"/>
          </p:cNvSpPr>
          <p:nvPr/>
        </p:nvSpPr>
        <p:spPr bwMode="auto">
          <a:xfrm>
            <a:off x="6588125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3603" name="TextBox 154"/>
          <p:cNvSpPr txBox="1">
            <a:spLocks noChangeArrowheads="1"/>
          </p:cNvSpPr>
          <p:nvPr/>
        </p:nvSpPr>
        <p:spPr bwMode="auto">
          <a:xfrm>
            <a:off x="7019925" y="16287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2916238" y="2349500"/>
            <a:ext cx="495300" cy="4603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10</a:t>
            </a:r>
            <a:endParaRPr lang="ru-RU" sz="2400" b="1" dirty="0"/>
          </a:p>
        </p:txBody>
      </p:sp>
      <p:sp>
        <p:nvSpPr>
          <p:cNvPr id="157" name="Выгнутая вверх стрелка 156"/>
          <p:cNvSpPr/>
          <p:nvPr/>
        </p:nvSpPr>
        <p:spPr>
          <a:xfrm>
            <a:off x="3348038" y="2133600"/>
            <a:ext cx="431800" cy="215900"/>
          </a:xfrm>
          <a:prstGeom prst="curved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3563938" y="41497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64" name="Стрелка вправо 163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</p:childTnLst>
        </p:cTn>
      </p:par>
    </p:tnLst>
    <p:bldLst>
      <p:bldP spid="1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24640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24579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4580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4581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4582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4583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4584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4585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4586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4587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4588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4589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4590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4591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4592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24593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4594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24595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4596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4597" name="TextBox 106"/>
          <p:cNvSpPr txBox="1">
            <a:spLocks noChangeArrowheads="1"/>
          </p:cNvSpPr>
          <p:nvPr/>
        </p:nvSpPr>
        <p:spPr bwMode="auto">
          <a:xfrm>
            <a:off x="1258888" y="5516563"/>
            <a:ext cx="6670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Стремительное нападение на неприятеля.</a:t>
            </a:r>
          </a:p>
        </p:txBody>
      </p:sp>
      <p:sp>
        <p:nvSpPr>
          <p:cNvPr id="24598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4599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4600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4601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4602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4603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4604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4605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4606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4607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4608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4609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24610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4611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4612" name="TextBox 135"/>
          <p:cNvSpPr txBox="1">
            <a:spLocks noChangeArrowheads="1"/>
          </p:cNvSpPr>
          <p:nvPr/>
        </p:nvSpPr>
        <p:spPr bwMode="auto">
          <a:xfrm>
            <a:off x="3924300" y="2349500"/>
            <a:ext cx="3762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4613" name="TextBox 136"/>
          <p:cNvSpPr txBox="1">
            <a:spLocks noChangeArrowheads="1"/>
          </p:cNvSpPr>
          <p:nvPr/>
        </p:nvSpPr>
        <p:spPr bwMode="auto">
          <a:xfrm>
            <a:off x="48593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4614" name="TextBox 137"/>
          <p:cNvSpPr txBox="1">
            <a:spLocks noChangeArrowheads="1"/>
          </p:cNvSpPr>
          <p:nvPr/>
        </p:nvSpPr>
        <p:spPr bwMode="auto">
          <a:xfrm>
            <a:off x="5292725" y="2349500"/>
            <a:ext cx="379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4615" name="TextBox 138"/>
          <p:cNvSpPr txBox="1">
            <a:spLocks noChangeArrowheads="1"/>
          </p:cNvSpPr>
          <p:nvPr/>
        </p:nvSpPr>
        <p:spPr bwMode="auto">
          <a:xfrm>
            <a:off x="5651500" y="2349500"/>
            <a:ext cx="393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4616" name="TextBox 139"/>
          <p:cNvSpPr txBox="1">
            <a:spLocks noChangeArrowheads="1"/>
          </p:cNvSpPr>
          <p:nvPr/>
        </p:nvSpPr>
        <p:spPr bwMode="auto">
          <a:xfrm>
            <a:off x="6084888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4617" name="TextBox 140"/>
          <p:cNvSpPr txBox="1">
            <a:spLocks noChangeArrowheads="1"/>
          </p:cNvSpPr>
          <p:nvPr/>
        </p:nvSpPr>
        <p:spPr bwMode="auto">
          <a:xfrm>
            <a:off x="65881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4618" name="TextBox 143"/>
          <p:cNvSpPr txBox="1">
            <a:spLocks noChangeArrowheads="1"/>
          </p:cNvSpPr>
          <p:nvPr/>
        </p:nvSpPr>
        <p:spPr bwMode="auto">
          <a:xfrm>
            <a:off x="5292725" y="1628775"/>
            <a:ext cx="311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г</a:t>
            </a:r>
          </a:p>
        </p:txBody>
      </p:sp>
      <p:sp>
        <p:nvSpPr>
          <p:cNvPr id="24619" name="TextBox 144"/>
          <p:cNvSpPr txBox="1">
            <a:spLocks noChangeArrowheads="1"/>
          </p:cNvSpPr>
          <p:nvPr/>
        </p:nvSpPr>
        <p:spPr bwMode="auto">
          <a:xfrm>
            <a:off x="5292725" y="1989138"/>
            <a:ext cx="3651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4620" name="TextBox 145"/>
          <p:cNvSpPr txBox="1">
            <a:spLocks noChangeArrowheads="1"/>
          </p:cNvSpPr>
          <p:nvPr/>
        </p:nvSpPr>
        <p:spPr bwMode="auto">
          <a:xfrm>
            <a:off x="5292725" y="27082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4621" name="TextBox 146"/>
          <p:cNvSpPr txBox="1">
            <a:spLocks noChangeArrowheads="1"/>
          </p:cNvSpPr>
          <p:nvPr/>
        </p:nvSpPr>
        <p:spPr bwMode="auto">
          <a:xfrm>
            <a:off x="5292725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4622" name="TextBox 147"/>
          <p:cNvSpPr txBox="1">
            <a:spLocks noChangeArrowheads="1"/>
          </p:cNvSpPr>
          <p:nvPr/>
        </p:nvSpPr>
        <p:spPr bwMode="auto">
          <a:xfrm>
            <a:off x="5292725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4623" name="TextBox 148"/>
          <p:cNvSpPr txBox="1">
            <a:spLocks noChangeArrowheads="1"/>
          </p:cNvSpPr>
          <p:nvPr/>
        </p:nvSpPr>
        <p:spPr bwMode="auto">
          <a:xfrm>
            <a:off x="5292725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4624" name="TextBox 151"/>
          <p:cNvSpPr txBox="1">
            <a:spLocks noChangeArrowheads="1"/>
          </p:cNvSpPr>
          <p:nvPr/>
        </p:nvSpPr>
        <p:spPr bwMode="auto">
          <a:xfrm>
            <a:off x="5724525" y="16287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4625" name="TextBox 152"/>
          <p:cNvSpPr txBox="1">
            <a:spLocks noChangeArrowheads="1"/>
          </p:cNvSpPr>
          <p:nvPr/>
        </p:nvSpPr>
        <p:spPr bwMode="auto">
          <a:xfrm>
            <a:off x="608488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4626" name="TextBox 153"/>
          <p:cNvSpPr txBox="1">
            <a:spLocks noChangeArrowheads="1"/>
          </p:cNvSpPr>
          <p:nvPr/>
        </p:nvSpPr>
        <p:spPr bwMode="auto">
          <a:xfrm>
            <a:off x="6588125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4627" name="TextBox 154"/>
          <p:cNvSpPr txBox="1">
            <a:spLocks noChangeArrowheads="1"/>
          </p:cNvSpPr>
          <p:nvPr/>
        </p:nvSpPr>
        <p:spPr bwMode="auto">
          <a:xfrm>
            <a:off x="7019925" y="16287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24628" name="TextBox 157"/>
          <p:cNvSpPr txBox="1">
            <a:spLocks noChangeArrowheads="1"/>
          </p:cNvSpPr>
          <p:nvPr/>
        </p:nvSpPr>
        <p:spPr bwMode="auto">
          <a:xfrm>
            <a:off x="3563938" y="27082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4629" name="TextBox 158"/>
          <p:cNvSpPr txBox="1">
            <a:spLocks noChangeArrowheads="1"/>
          </p:cNvSpPr>
          <p:nvPr/>
        </p:nvSpPr>
        <p:spPr bwMode="auto">
          <a:xfrm>
            <a:off x="3563938" y="3068638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4630" name="TextBox 159"/>
          <p:cNvSpPr txBox="1">
            <a:spLocks noChangeArrowheads="1"/>
          </p:cNvSpPr>
          <p:nvPr/>
        </p:nvSpPr>
        <p:spPr bwMode="auto">
          <a:xfrm>
            <a:off x="3563938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4631" name="TextBox 160"/>
          <p:cNvSpPr txBox="1">
            <a:spLocks noChangeArrowheads="1"/>
          </p:cNvSpPr>
          <p:nvPr/>
        </p:nvSpPr>
        <p:spPr bwMode="auto">
          <a:xfrm>
            <a:off x="3563938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4632" name="TextBox 161"/>
          <p:cNvSpPr txBox="1">
            <a:spLocks noChangeArrowheads="1"/>
          </p:cNvSpPr>
          <p:nvPr/>
        </p:nvSpPr>
        <p:spPr bwMode="auto">
          <a:xfrm>
            <a:off x="3563938" y="4149725"/>
            <a:ext cx="3730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4633" name="TextBox 162"/>
          <p:cNvSpPr txBox="1">
            <a:spLocks noChangeArrowheads="1"/>
          </p:cNvSpPr>
          <p:nvPr/>
        </p:nvSpPr>
        <p:spPr bwMode="auto">
          <a:xfrm>
            <a:off x="3563938" y="45085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ь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916238" y="4076700"/>
            <a:ext cx="495300" cy="4619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11</a:t>
            </a:r>
            <a:endParaRPr lang="ru-RU" sz="2400" b="1" dirty="0"/>
          </a:p>
        </p:txBody>
      </p:sp>
      <p:sp>
        <p:nvSpPr>
          <p:cNvPr id="143" name="Выгнутая вверх стрелка 142"/>
          <p:cNvSpPr/>
          <p:nvPr/>
        </p:nvSpPr>
        <p:spPr>
          <a:xfrm rot="17554328">
            <a:off x="3021806" y="3720307"/>
            <a:ext cx="474663" cy="234950"/>
          </a:xfrm>
          <a:prstGeom prst="curved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1" name="TextBox 150"/>
          <p:cNvSpPr txBox="1">
            <a:spLocks noChangeArrowheads="1"/>
          </p:cNvSpPr>
          <p:nvPr/>
        </p:nvSpPr>
        <p:spPr bwMode="auto">
          <a:xfrm>
            <a:off x="4859338" y="3429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64" name="Стрелка вправо 163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</p:childTnLst>
        </p:cTn>
      </p:par>
    </p:tnLst>
    <p:bldLst>
      <p:bldP spid="1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25670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25603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5604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5605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5606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5607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5608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5609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5610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5611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5612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5613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5614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5615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5616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25617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5618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25619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5620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5621" name="TextBox 106"/>
          <p:cNvSpPr txBox="1">
            <a:spLocks noChangeArrowheads="1"/>
          </p:cNvSpPr>
          <p:nvPr/>
        </p:nvSpPr>
        <p:spPr bwMode="auto">
          <a:xfrm>
            <a:off x="1763713" y="5516563"/>
            <a:ext cx="56721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Самое младшее солдатское звание.</a:t>
            </a:r>
          </a:p>
        </p:txBody>
      </p:sp>
      <p:sp>
        <p:nvSpPr>
          <p:cNvPr id="25622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5623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5624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5625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5626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5627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5628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5629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5630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5631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5632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5633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25634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5635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5636" name="TextBox 135"/>
          <p:cNvSpPr txBox="1">
            <a:spLocks noChangeArrowheads="1"/>
          </p:cNvSpPr>
          <p:nvPr/>
        </p:nvSpPr>
        <p:spPr bwMode="auto">
          <a:xfrm>
            <a:off x="3924300" y="2349500"/>
            <a:ext cx="3762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5637" name="TextBox 136"/>
          <p:cNvSpPr txBox="1">
            <a:spLocks noChangeArrowheads="1"/>
          </p:cNvSpPr>
          <p:nvPr/>
        </p:nvSpPr>
        <p:spPr bwMode="auto">
          <a:xfrm>
            <a:off x="48593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5638" name="TextBox 137"/>
          <p:cNvSpPr txBox="1">
            <a:spLocks noChangeArrowheads="1"/>
          </p:cNvSpPr>
          <p:nvPr/>
        </p:nvSpPr>
        <p:spPr bwMode="auto">
          <a:xfrm>
            <a:off x="5292725" y="2349500"/>
            <a:ext cx="379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5639" name="TextBox 138"/>
          <p:cNvSpPr txBox="1">
            <a:spLocks noChangeArrowheads="1"/>
          </p:cNvSpPr>
          <p:nvPr/>
        </p:nvSpPr>
        <p:spPr bwMode="auto">
          <a:xfrm>
            <a:off x="5651500" y="2349500"/>
            <a:ext cx="393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5640" name="TextBox 139"/>
          <p:cNvSpPr txBox="1">
            <a:spLocks noChangeArrowheads="1"/>
          </p:cNvSpPr>
          <p:nvPr/>
        </p:nvSpPr>
        <p:spPr bwMode="auto">
          <a:xfrm>
            <a:off x="6084888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5641" name="TextBox 140"/>
          <p:cNvSpPr txBox="1">
            <a:spLocks noChangeArrowheads="1"/>
          </p:cNvSpPr>
          <p:nvPr/>
        </p:nvSpPr>
        <p:spPr bwMode="auto">
          <a:xfrm>
            <a:off x="65881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5642" name="TextBox 143"/>
          <p:cNvSpPr txBox="1">
            <a:spLocks noChangeArrowheads="1"/>
          </p:cNvSpPr>
          <p:nvPr/>
        </p:nvSpPr>
        <p:spPr bwMode="auto">
          <a:xfrm>
            <a:off x="5292725" y="1628775"/>
            <a:ext cx="311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г</a:t>
            </a:r>
          </a:p>
        </p:txBody>
      </p:sp>
      <p:sp>
        <p:nvSpPr>
          <p:cNvPr id="25643" name="TextBox 144"/>
          <p:cNvSpPr txBox="1">
            <a:spLocks noChangeArrowheads="1"/>
          </p:cNvSpPr>
          <p:nvPr/>
        </p:nvSpPr>
        <p:spPr bwMode="auto">
          <a:xfrm>
            <a:off x="5292725" y="1989138"/>
            <a:ext cx="3651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5644" name="TextBox 145"/>
          <p:cNvSpPr txBox="1">
            <a:spLocks noChangeArrowheads="1"/>
          </p:cNvSpPr>
          <p:nvPr/>
        </p:nvSpPr>
        <p:spPr bwMode="auto">
          <a:xfrm>
            <a:off x="5292725" y="27082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5645" name="TextBox 146"/>
          <p:cNvSpPr txBox="1">
            <a:spLocks noChangeArrowheads="1"/>
          </p:cNvSpPr>
          <p:nvPr/>
        </p:nvSpPr>
        <p:spPr bwMode="auto">
          <a:xfrm>
            <a:off x="5292725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5646" name="TextBox 147"/>
          <p:cNvSpPr txBox="1">
            <a:spLocks noChangeArrowheads="1"/>
          </p:cNvSpPr>
          <p:nvPr/>
        </p:nvSpPr>
        <p:spPr bwMode="auto">
          <a:xfrm>
            <a:off x="5292725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5647" name="TextBox 148"/>
          <p:cNvSpPr txBox="1">
            <a:spLocks noChangeArrowheads="1"/>
          </p:cNvSpPr>
          <p:nvPr/>
        </p:nvSpPr>
        <p:spPr bwMode="auto">
          <a:xfrm>
            <a:off x="5292725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5648" name="TextBox 151"/>
          <p:cNvSpPr txBox="1">
            <a:spLocks noChangeArrowheads="1"/>
          </p:cNvSpPr>
          <p:nvPr/>
        </p:nvSpPr>
        <p:spPr bwMode="auto">
          <a:xfrm>
            <a:off x="5724525" y="16287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5649" name="TextBox 152"/>
          <p:cNvSpPr txBox="1">
            <a:spLocks noChangeArrowheads="1"/>
          </p:cNvSpPr>
          <p:nvPr/>
        </p:nvSpPr>
        <p:spPr bwMode="auto">
          <a:xfrm>
            <a:off x="608488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5650" name="TextBox 153"/>
          <p:cNvSpPr txBox="1">
            <a:spLocks noChangeArrowheads="1"/>
          </p:cNvSpPr>
          <p:nvPr/>
        </p:nvSpPr>
        <p:spPr bwMode="auto">
          <a:xfrm>
            <a:off x="6588125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5651" name="TextBox 154"/>
          <p:cNvSpPr txBox="1">
            <a:spLocks noChangeArrowheads="1"/>
          </p:cNvSpPr>
          <p:nvPr/>
        </p:nvSpPr>
        <p:spPr bwMode="auto">
          <a:xfrm>
            <a:off x="7019925" y="16287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25652" name="TextBox 157"/>
          <p:cNvSpPr txBox="1">
            <a:spLocks noChangeArrowheads="1"/>
          </p:cNvSpPr>
          <p:nvPr/>
        </p:nvSpPr>
        <p:spPr bwMode="auto">
          <a:xfrm>
            <a:off x="3563938" y="27082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5653" name="TextBox 158"/>
          <p:cNvSpPr txBox="1">
            <a:spLocks noChangeArrowheads="1"/>
          </p:cNvSpPr>
          <p:nvPr/>
        </p:nvSpPr>
        <p:spPr bwMode="auto">
          <a:xfrm>
            <a:off x="3563938" y="3068638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5654" name="TextBox 159"/>
          <p:cNvSpPr txBox="1">
            <a:spLocks noChangeArrowheads="1"/>
          </p:cNvSpPr>
          <p:nvPr/>
        </p:nvSpPr>
        <p:spPr bwMode="auto">
          <a:xfrm>
            <a:off x="3563938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5655" name="TextBox 160"/>
          <p:cNvSpPr txBox="1">
            <a:spLocks noChangeArrowheads="1"/>
          </p:cNvSpPr>
          <p:nvPr/>
        </p:nvSpPr>
        <p:spPr bwMode="auto">
          <a:xfrm>
            <a:off x="3563938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5656" name="TextBox 161"/>
          <p:cNvSpPr txBox="1">
            <a:spLocks noChangeArrowheads="1"/>
          </p:cNvSpPr>
          <p:nvPr/>
        </p:nvSpPr>
        <p:spPr bwMode="auto">
          <a:xfrm>
            <a:off x="3563938" y="4149725"/>
            <a:ext cx="3730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5657" name="TextBox 162"/>
          <p:cNvSpPr txBox="1">
            <a:spLocks noChangeArrowheads="1"/>
          </p:cNvSpPr>
          <p:nvPr/>
        </p:nvSpPr>
        <p:spPr bwMode="auto">
          <a:xfrm>
            <a:off x="3563938" y="45085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ь</a:t>
            </a:r>
          </a:p>
        </p:txBody>
      </p:sp>
      <p:sp>
        <p:nvSpPr>
          <p:cNvPr id="25658" name="TextBox 149"/>
          <p:cNvSpPr txBox="1">
            <a:spLocks noChangeArrowheads="1"/>
          </p:cNvSpPr>
          <p:nvPr/>
        </p:nvSpPr>
        <p:spPr bwMode="auto">
          <a:xfrm>
            <a:off x="3995738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5659" name="TextBox 150"/>
          <p:cNvSpPr txBox="1">
            <a:spLocks noChangeArrowheads="1"/>
          </p:cNvSpPr>
          <p:nvPr/>
        </p:nvSpPr>
        <p:spPr bwMode="auto">
          <a:xfrm>
            <a:off x="4859338" y="3429000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6948488" y="2060575"/>
            <a:ext cx="444500" cy="4000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12</a:t>
            </a:r>
            <a:endParaRPr lang="ru-RU" sz="2000" b="1" dirty="0"/>
          </a:p>
        </p:txBody>
      </p:sp>
      <p:sp>
        <p:nvSpPr>
          <p:cNvPr id="157" name="Выгнутая вверх стрелка 156"/>
          <p:cNvSpPr/>
          <p:nvPr/>
        </p:nvSpPr>
        <p:spPr>
          <a:xfrm flipH="1">
            <a:off x="6659563" y="2133600"/>
            <a:ext cx="288925" cy="215900"/>
          </a:xfrm>
          <a:prstGeom prst="curved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9" name="TextBox 168"/>
          <p:cNvSpPr txBox="1">
            <a:spLocks noChangeArrowheads="1"/>
          </p:cNvSpPr>
          <p:nvPr/>
        </p:nvSpPr>
        <p:spPr bwMode="auto">
          <a:xfrm>
            <a:off x="6588125" y="414972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71" name="Стрелка вправо 170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</p:childTnLst>
        </p:cTn>
      </p:par>
    </p:tnLst>
    <p:bldLst>
      <p:bldP spid="16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26699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26627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6628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6629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6630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6631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6632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6633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6634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6635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6636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6637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6638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6639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6640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26641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6642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26643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6644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6645" name="TextBox 106"/>
          <p:cNvSpPr txBox="1">
            <a:spLocks noChangeArrowheads="1"/>
          </p:cNvSpPr>
          <p:nvPr/>
        </p:nvSpPr>
        <p:spPr bwMode="auto">
          <a:xfrm>
            <a:off x="2411413" y="5661025"/>
            <a:ext cx="4330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Рядовой военнослужащий.</a:t>
            </a:r>
          </a:p>
        </p:txBody>
      </p:sp>
      <p:sp>
        <p:nvSpPr>
          <p:cNvPr id="26646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6647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6648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6649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6650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6651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6652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6653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6654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6655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6656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6657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26658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6659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6660" name="TextBox 135"/>
          <p:cNvSpPr txBox="1">
            <a:spLocks noChangeArrowheads="1"/>
          </p:cNvSpPr>
          <p:nvPr/>
        </p:nvSpPr>
        <p:spPr bwMode="auto">
          <a:xfrm>
            <a:off x="3924300" y="2349500"/>
            <a:ext cx="3762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6661" name="TextBox 136"/>
          <p:cNvSpPr txBox="1">
            <a:spLocks noChangeArrowheads="1"/>
          </p:cNvSpPr>
          <p:nvPr/>
        </p:nvSpPr>
        <p:spPr bwMode="auto">
          <a:xfrm>
            <a:off x="48593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6662" name="TextBox 137"/>
          <p:cNvSpPr txBox="1">
            <a:spLocks noChangeArrowheads="1"/>
          </p:cNvSpPr>
          <p:nvPr/>
        </p:nvSpPr>
        <p:spPr bwMode="auto">
          <a:xfrm>
            <a:off x="5292725" y="2349500"/>
            <a:ext cx="379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6663" name="TextBox 138"/>
          <p:cNvSpPr txBox="1">
            <a:spLocks noChangeArrowheads="1"/>
          </p:cNvSpPr>
          <p:nvPr/>
        </p:nvSpPr>
        <p:spPr bwMode="auto">
          <a:xfrm>
            <a:off x="5651500" y="2349500"/>
            <a:ext cx="393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6664" name="TextBox 139"/>
          <p:cNvSpPr txBox="1">
            <a:spLocks noChangeArrowheads="1"/>
          </p:cNvSpPr>
          <p:nvPr/>
        </p:nvSpPr>
        <p:spPr bwMode="auto">
          <a:xfrm>
            <a:off x="6084888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6665" name="TextBox 140"/>
          <p:cNvSpPr txBox="1">
            <a:spLocks noChangeArrowheads="1"/>
          </p:cNvSpPr>
          <p:nvPr/>
        </p:nvSpPr>
        <p:spPr bwMode="auto">
          <a:xfrm>
            <a:off x="65881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6666" name="TextBox 143"/>
          <p:cNvSpPr txBox="1">
            <a:spLocks noChangeArrowheads="1"/>
          </p:cNvSpPr>
          <p:nvPr/>
        </p:nvSpPr>
        <p:spPr bwMode="auto">
          <a:xfrm>
            <a:off x="5292725" y="1628775"/>
            <a:ext cx="311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г</a:t>
            </a:r>
          </a:p>
        </p:txBody>
      </p:sp>
      <p:sp>
        <p:nvSpPr>
          <p:cNvPr id="26667" name="TextBox 144"/>
          <p:cNvSpPr txBox="1">
            <a:spLocks noChangeArrowheads="1"/>
          </p:cNvSpPr>
          <p:nvPr/>
        </p:nvSpPr>
        <p:spPr bwMode="auto">
          <a:xfrm>
            <a:off x="5292725" y="1989138"/>
            <a:ext cx="3651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6668" name="TextBox 145"/>
          <p:cNvSpPr txBox="1">
            <a:spLocks noChangeArrowheads="1"/>
          </p:cNvSpPr>
          <p:nvPr/>
        </p:nvSpPr>
        <p:spPr bwMode="auto">
          <a:xfrm>
            <a:off x="5292725" y="27082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6669" name="TextBox 146"/>
          <p:cNvSpPr txBox="1">
            <a:spLocks noChangeArrowheads="1"/>
          </p:cNvSpPr>
          <p:nvPr/>
        </p:nvSpPr>
        <p:spPr bwMode="auto">
          <a:xfrm>
            <a:off x="5292725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6670" name="TextBox 147"/>
          <p:cNvSpPr txBox="1">
            <a:spLocks noChangeArrowheads="1"/>
          </p:cNvSpPr>
          <p:nvPr/>
        </p:nvSpPr>
        <p:spPr bwMode="auto">
          <a:xfrm>
            <a:off x="5292725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6671" name="TextBox 148"/>
          <p:cNvSpPr txBox="1">
            <a:spLocks noChangeArrowheads="1"/>
          </p:cNvSpPr>
          <p:nvPr/>
        </p:nvSpPr>
        <p:spPr bwMode="auto">
          <a:xfrm>
            <a:off x="5292725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6672" name="TextBox 151"/>
          <p:cNvSpPr txBox="1">
            <a:spLocks noChangeArrowheads="1"/>
          </p:cNvSpPr>
          <p:nvPr/>
        </p:nvSpPr>
        <p:spPr bwMode="auto">
          <a:xfrm>
            <a:off x="5724525" y="16287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6673" name="TextBox 152"/>
          <p:cNvSpPr txBox="1">
            <a:spLocks noChangeArrowheads="1"/>
          </p:cNvSpPr>
          <p:nvPr/>
        </p:nvSpPr>
        <p:spPr bwMode="auto">
          <a:xfrm>
            <a:off x="608488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6674" name="TextBox 153"/>
          <p:cNvSpPr txBox="1">
            <a:spLocks noChangeArrowheads="1"/>
          </p:cNvSpPr>
          <p:nvPr/>
        </p:nvSpPr>
        <p:spPr bwMode="auto">
          <a:xfrm>
            <a:off x="6588125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6675" name="TextBox 154"/>
          <p:cNvSpPr txBox="1">
            <a:spLocks noChangeArrowheads="1"/>
          </p:cNvSpPr>
          <p:nvPr/>
        </p:nvSpPr>
        <p:spPr bwMode="auto">
          <a:xfrm>
            <a:off x="7019925" y="16287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26676" name="TextBox 157"/>
          <p:cNvSpPr txBox="1">
            <a:spLocks noChangeArrowheads="1"/>
          </p:cNvSpPr>
          <p:nvPr/>
        </p:nvSpPr>
        <p:spPr bwMode="auto">
          <a:xfrm>
            <a:off x="3563938" y="27082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6677" name="TextBox 158"/>
          <p:cNvSpPr txBox="1">
            <a:spLocks noChangeArrowheads="1"/>
          </p:cNvSpPr>
          <p:nvPr/>
        </p:nvSpPr>
        <p:spPr bwMode="auto">
          <a:xfrm>
            <a:off x="3563938" y="3068638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6678" name="TextBox 159"/>
          <p:cNvSpPr txBox="1">
            <a:spLocks noChangeArrowheads="1"/>
          </p:cNvSpPr>
          <p:nvPr/>
        </p:nvSpPr>
        <p:spPr bwMode="auto">
          <a:xfrm>
            <a:off x="3563938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6679" name="TextBox 160"/>
          <p:cNvSpPr txBox="1">
            <a:spLocks noChangeArrowheads="1"/>
          </p:cNvSpPr>
          <p:nvPr/>
        </p:nvSpPr>
        <p:spPr bwMode="auto">
          <a:xfrm>
            <a:off x="3563938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6680" name="TextBox 161"/>
          <p:cNvSpPr txBox="1">
            <a:spLocks noChangeArrowheads="1"/>
          </p:cNvSpPr>
          <p:nvPr/>
        </p:nvSpPr>
        <p:spPr bwMode="auto">
          <a:xfrm>
            <a:off x="3563938" y="4149725"/>
            <a:ext cx="3730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6681" name="TextBox 162"/>
          <p:cNvSpPr txBox="1">
            <a:spLocks noChangeArrowheads="1"/>
          </p:cNvSpPr>
          <p:nvPr/>
        </p:nvSpPr>
        <p:spPr bwMode="auto">
          <a:xfrm>
            <a:off x="3563938" y="45085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ь</a:t>
            </a:r>
          </a:p>
        </p:txBody>
      </p:sp>
      <p:sp>
        <p:nvSpPr>
          <p:cNvPr id="26682" name="TextBox 149"/>
          <p:cNvSpPr txBox="1">
            <a:spLocks noChangeArrowheads="1"/>
          </p:cNvSpPr>
          <p:nvPr/>
        </p:nvSpPr>
        <p:spPr bwMode="auto">
          <a:xfrm>
            <a:off x="3995738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6683" name="TextBox 150"/>
          <p:cNvSpPr txBox="1">
            <a:spLocks noChangeArrowheads="1"/>
          </p:cNvSpPr>
          <p:nvPr/>
        </p:nvSpPr>
        <p:spPr bwMode="auto">
          <a:xfrm>
            <a:off x="4859338" y="3429000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6684" name="TextBox 164"/>
          <p:cNvSpPr txBox="1">
            <a:spLocks noChangeArrowheads="1"/>
          </p:cNvSpPr>
          <p:nvPr/>
        </p:nvSpPr>
        <p:spPr bwMode="auto">
          <a:xfrm>
            <a:off x="6588125" y="2708275"/>
            <a:ext cx="363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6685" name="TextBox 165"/>
          <p:cNvSpPr txBox="1">
            <a:spLocks noChangeArrowheads="1"/>
          </p:cNvSpPr>
          <p:nvPr/>
        </p:nvSpPr>
        <p:spPr bwMode="auto">
          <a:xfrm>
            <a:off x="6588125" y="3068638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6686" name="TextBox 166"/>
          <p:cNvSpPr txBox="1">
            <a:spLocks noChangeArrowheads="1"/>
          </p:cNvSpPr>
          <p:nvPr/>
        </p:nvSpPr>
        <p:spPr bwMode="auto">
          <a:xfrm>
            <a:off x="6588125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6687" name="TextBox 167"/>
          <p:cNvSpPr txBox="1">
            <a:spLocks noChangeArrowheads="1"/>
          </p:cNvSpPr>
          <p:nvPr/>
        </p:nvSpPr>
        <p:spPr bwMode="auto">
          <a:xfrm>
            <a:off x="6588125" y="3789363"/>
            <a:ext cx="3619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в</a:t>
            </a:r>
          </a:p>
        </p:txBody>
      </p:sp>
      <p:sp>
        <p:nvSpPr>
          <p:cNvPr id="26688" name="TextBox 168"/>
          <p:cNvSpPr txBox="1">
            <a:spLocks noChangeArrowheads="1"/>
          </p:cNvSpPr>
          <p:nvPr/>
        </p:nvSpPr>
        <p:spPr bwMode="auto">
          <a:xfrm>
            <a:off x="6588125" y="4149725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6689" name="TextBox 169"/>
          <p:cNvSpPr txBox="1">
            <a:spLocks noChangeArrowheads="1"/>
          </p:cNvSpPr>
          <p:nvPr/>
        </p:nvSpPr>
        <p:spPr bwMode="auto">
          <a:xfrm>
            <a:off x="6588125" y="4508500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5724525" y="4005263"/>
            <a:ext cx="444500" cy="4000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13</a:t>
            </a:r>
            <a:endParaRPr lang="ru-RU" sz="2000" b="1" dirty="0"/>
          </a:p>
        </p:txBody>
      </p:sp>
      <p:sp>
        <p:nvSpPr>
          <p:cNvPr id="171" name="Выгнутая вверх стрелка 170"/>
          <p:cNvSpPr/>
          <p:nvPr/>
        </p:nvSpPr>
        <p:spPr>
          <a:xfrm rot="17554328">
            <a:off x="5699125" y="3622675"/>
            <a:ext cx="409575" cy="219075"/>
          </a:xfrm>
          <a:prstGeom prst="curved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6" name="TextBox 175"/>
          <p:cNvSpPr txBox="1">
            <a:spLocks noChangeArrowheads="1"/>
          </p:cNvSpPr>
          <p:nvPr/>
        </p:nvSpPr>
        <p:spPr bwMode="auto">
          <a:xfrm>
            <a:off x="8316913" y="34290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77" name="Стрелка вправо 176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7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27728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27651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7652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7653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7654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7655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7656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7657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7658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7659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7660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7661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7662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7663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7664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27665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7666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27667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7668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7669" name="TextBox 106"/>
          <p:cNvSpPr txBox="1">
            <a:spLocks noChangeArrowheads="1"/>
          </p:cNvSpPr>
          <p:nvPr/>
        </p:nvSpPr>
        <p:spPr bwMode="auto">
          <a:xfrm>
            <a:off x="1331913" y="5589588"/>
            <a:ext cx="65151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Боевой успех в сражении с противником.</a:t>
            </a:r>
          </a:p>
        </p:txBody>
      </p:sp>
      <p:sp>
        <p:nvSpPr>
          <p:cNvPr id="27670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7671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7672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7673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7674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7675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7676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7677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7678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7679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7680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7681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27682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7683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7684" name="TextBox 135"/>
          <p:cNvSpPr txBox="1">
            <a:spLocks noChangeArrowheads="1"/>
          </p:cNvSpPr>
          <p:nvPr/>
        </p:nvSpPr>
        <p:spPr bwMode="auto">
          <a:xfrm>
            <a:off x="3924300" y="2349500"/>
            <a:ext cx="3762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7685" name="TextBox 136"/>
          <p:cNvSpPr txBox="1">
            <a:spLocks noChangeArrowheads="1"/>
          </p:cNvSpPr>
          <p:nvPr/>
        </p:nvSpPr>
        <p:spPr bwMode="auto">
          <a:xfrm>
            <a:off x="48593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7686" name="TextBox 137"/>
          <p:cNvSpPr txBox="1">
            <a:spLocks noChangeArrowheads="1"/>
          </p:cNvSpPr>
          <p:nvPr/>
        </p:nvSpPr>
        <p:spPr bwMode="auto">
          <a:xfrm>
            <a:off x="5292725" y="2349500"/>
            <a:ext cx="379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7687" name="TextBox 138"/>
          <p:cNvSpPr txBox="1">
            <a:spLocks noChangeArrowheads="1"/>
          </p:cNvSpPr>
          <p:nvPr/>
        </p:nvSpPr>
        <p:spPr bwMode="auto">
          <a:xfrm>
            <a:off x="5651500" y="2349500"/>
            <a:ext cx="393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7688" name="TextBox 139"/>
          <p:cNvSpPr txBox="1">
            <a:spLocks noChangeArrowheads="1"/>
          </p:cNvSpPr>
          <p:nvPr/>
        </p:nvSpPr>
        <p:spPr bwMode="auto">
          <a:xfrm>
            <a:off x="6084888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7689" name="TextBox 140"/>
          <p:cNvSpPr txBox="1">
            <a:spLocks noChangeArrowheads="1"/>
          </p:cNvSpPr>
          <p:nvPr/>
        </p:nvSpPr>
        <p:spPr bwMode="auto">
          <a:xfrm>
            <a:off x="65881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7690" name="TextBox 143"/>
          <p:cNvSpPr txBox="1">
            <a:spLocks noChangeArrowheads="1"/>
          </p:cNvSpPr>
          <p:nvPr/>
        </p:nvSpPr>
        <p:spPr bwMode="auto">
          <a:xfrm>
            <a:off x="5292725" y="1628775"/>
            <a:ext cx="311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г</a:t>
            </a:r>
          </a:p>
        </p:txBody>
      </p:sp>
      <p:sp>
        <p:nvSpPr>
          <p:cNvPr id="27691" name="TextBox 144"/>
          <p:cNvSpPr txBox="1">
            <a:spLocks noChangeArrowheads="1"/>
          </p:cNvSpPr>
          <p:nvPr/>
        </p:nvSpPr>
        <p:spPr bwMode="auto">
          <a:xfrm>
            <a:off x="5292725" y="1989138"/>
            <a:ext cx="3651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7692" name="TextBox 145"/>
          <p:cNvSpPr txBox="1">
            <a:spLocks noChangeArrowheads="1"/>
          </p:cNvSpPr>
          <p:nvPr/>
        </p:nvSpPr>
        <p:spPr bwMode="auto">
          <a:xfrm>
            <a:off x="5292725" y="27082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7693" name="TextBox 146"/>
          <p:cNvSpPr txBox="1">
            <a:spLocks noChangeArrowheads="1"/>
          </p:cNvSpPr>
          <p:nvPr/>
        </p:nvSpPr>
        <p:spPr bwMode="auto">
          <a:xfrm>
            <a:off x="5292725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7694" name="TextBox 147"/>
          <p:cNvSpPr txBox="1">
            <a:spLocks noChangeArrowheads="1"/>
          </p:cNvSpPr>
          <p:nvPr/>
        </p:nvSpPr>
        <p:spPr bwMode="auto">
          <a:xfrm>
            <a:off x="5292725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7695" name="TextBox 148"/>
          <p:cNvSpPr txBox="1">
            <a:spLocks noChangeArrowheads="1"/>
          </p:cNvSpPr>
          <p:nvPr/>
        </p:nvSpPr>
        <p:spPr bwMode="auto">
          <a:xfrm>
            <a:off x="5292725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7696" name="TextBox 151"/>
          <p:cNvSpPr txBox="1">
            <a:spLocks noChangeArrowheads="1"/>
          </p:cNvSpPr>
          <p:nvPr/>
        </p:nvSpPr>
        <p:spPr bwMode="auto">
          <a:xfrm>
            <a:off x="5724525" y="16287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7697" name="TextBox 152"/>
          <p:cNvSpPr txBox="1">
            <a:spLocks noChangeArrowheads="1"/>
          </p:cNvSpPr>
          <p:nvPr/>
        </p:nvSpPr>
        <p:spPr bwMode="auto">
          <a:xfrm>
            <a:off x="608488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7698" name="TextBox 153"/>
          <p:cNvSpPr txBox="1">
            <a:spLocks noChangeArrowheads="1"/>
          </p:cNvSpPr>
          <p:nvPr/>
        </p:nvSpPr>
        <p:spPr bwMode="auto">
          <a:xfrm>
            <a:off x="6588125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7699" name="TextBox 154"/>
          <p:cNvSpPr txBox="1">
            <a:spLocks noChangeArrowheads="1"/>
          </p:cNvSpPr>
          <p:nvPr/>
        </p:nvSpPr>
        <p:spPr bwMode="auto">
          <a:xfrm>
            <a:off x="7019925" y="16287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27700" name="TextBox 157"/>
          <p:cNvSpPr txBox="1">
            <a:spLocks noChangeArrowheads="1"/>
          </p:cNvSpPr>
          <p:nvPr/>
        </p:nvSpPr>
        <p:spPr bwMode="auto">
          <a:xfrm>
            <a:off x="3563938" y="27082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7701" name="TextBox 158"/>
          <p:cNvSpPr txBox="1">
            <a:spLocks noChangeArrowheads="1"/>
          </p:cNvSpPr>
          <p:nvPr/>
        </p:nvSpPr>
        <p:spPr bwMode="auto">
          <a:xfrm>
            <a:off x="3563938" y="3068638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7702" name="TextBox 159"/>
          <p:cNvSpPr txBox="1">
            <a:spLocks noChangeArrowheads="1"/>
          </p:cNvSpPr>
          <p:nvPr/>
        </p:nvSpPr>
        <p:spPr bwMode="auto">
          <a:xfrm>
            <a:off x="3563938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7703" name="TextBox 160"/>
          <p:cNvSpPr txBox="1">
            <a:spLocks noChangeArrowheads="1"/>
          </p:cNvSpPr>
          <p:nvPr/>
        </p:nvSpPr>
        <p:spPr bwMode="auto">
          <a:xfrm>
            <a:off x="3563938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7704" name="TextBox 161"/>
          <p:cNvSpPr txBox="1">
            <a:spLocks noChangeArrowheads="1"/>
          </p:cNvSpPr>
          <p:nvPr/>
        </p:nvSpPr>
        <p:spPr bwMode="auto">
          <a:xfrm>
            <a:off x="3563938" y="4149725"/>
            <a:ext cx="3730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7705" name="TextBox 162"/>
          <p:cNvSpPr txBox="1">
            <a:spLocks noChangeArrowheads="1"/>
          </p:cNvSpPr>
          <p:nvPr/>
        </p:nvSpPr>
        <p:spPr bwMode="auto">
          <a:xfrm>
            <a:off x="3563938" y="45085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ь</a:t>
            </a:r>
          </a:p>
        </p:txBody>
      </p:sp>
      <p:sp>
        <p:nvSpPr>
          <p:cNvPr id="27706" name="TextBox 149"/>
          <p:cNvSpPr txBox="1">
            <a:spLocks noChangeArrowheads="1"/>
          </p:cNvSpPr>
          <p:nvPr/>
        </p:nvSpPr>
        <p:spPr bwMode="auto">
          <a:xfrm>
            <a:off x="3995738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7707" name="TextBox 150"/>
          <p:cNvSpPr txBox="1">
            <a:spLocks noChangeArrowheads="1"/>
          </p:cNvSpPr>
          <p:nvPr/>
        </p:nvSpPr>
        <p:spPr bwMode="auto">
          <a:xfrm>
            <a:off x="4859338" y="3429000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7708" name="TextBox 164"/>
          <p:cNvSpPr txBox="1">
            <a:spLocks noChangeArrowheads="1"/>
          </p:cNvSpPr>
          <p:nvPr/>
        </p:nvSpPr>
        <p:spPr bwMode="auto">
          <a:xfrm>
            <a:off x="6588125" y="2708275"/>
            <a:ext cx="363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7709" name="TextBox 165"/>
          <p:cNvSpPr txBox="1">
            <a:spLocks noChangeArrowheads="1"/>
          </p:cNvSpPr>
          <p:nvPr/>
        </p:nvSpPr>
        <p:spPr bwMode="auto">
          <a:xfrm>
            <a:off x="6588125" y="3068638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7710" name="TextBox 166"/>
          <p:cNvSpPr txBox="1">
            <a:spLocks noChangeArrowheads="1"/>
          </p:cNvSpPr>
          <p:nvPr/>
        </p:nvSpPr>
        <p:spPr bwMode="auto">
          <a:xfrm>
            <a:off x="6588125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7711" name="TextBox 167"/>
          <p:cNvSpPr txBox="1">
            <a:spLocks noChangeArrowheads="1"/>
          </p:cNvSpPr>
          <p:nvPr/>
        </p:nvSpPr>
        <p:spPr bwMode="auto">
          <a:xfrm>
            <a:off x="6588125" y="3789363"/>
            <a:ext cx="3619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в</a:t>
            </a:r>
          </a:p>
        </p:txBody>
      </p:sp>
      <p:sp>
        <p:nvSpPr>
          <p:cNvPr id="27712" name="TextBox 168"/>
          <p:cNvSpPr txBox="1">
            <a:spLocks noChangeArrowheads="1"/>
          </p:cNvSpPr>
          <p:nvPr/>
        </p:nvSpPr>
        <p:spPr bwMode="auto">
          <a:xfrm>
            <a:off x="6588125" y="4149725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7713" name="TextBox 169"/>
          <p:cNvSpPr txBox="1">
            <a:spLocks noChangeArrowheads="1"/>
          </p:cNvSpPr>
          <p:nvPr/>
        </p:nvSpPr>
        <p:spPr bwMode="auto">
          <a:xfrm>
            <a:off x="6588125" y="4508500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27714" name="TextBox 171"/>
          <p:cNvSpPr txBox="1">
            <a:spLocks noChangeArrowheads="1"/>
          </p:cNvSpPr>
          <p:nvPr/>
        </p:nvSpPr>
        <p:spPr bwMode="auto">
          <a:xfrm>
            <a:off x="6156325" y="3429000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7715" name="TextBox 172"/>
          <p:cNvSpPr txBox="1">
            <a:spLocks noChangeArrowheads="1"/>
          </p:cNvSpPr>
          <p:nvPr/>
        </p:nvSpPr>
        <p:spPr bwMode="auto">
          <a:xfrm>
            <a:off x="7019925" y="3429000"/>
            <a:ext cx="374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7716" name="TextBox 173"/>
          <p:cNvSpPr txBox="1">
            <a:spLocks noChangeArrowheads="1"/>
          </p:cNvSpPr>
          <p:nvPr/>
        </p:nvSpPr>
        <p:spPr bwMode="auto">
          <a:xfrm>
            <a:off x="7451725" y="3429000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7717" name="TextBox 174"/>
          <p:cNvSpPr txBox="1">
            <a:spLocks noChangeArrowheads="1"/>
          </p:cNvSpPr>
          <p:nvPr/>
        </p:nvSpPr>
        <p:spPr bwMode="auto">
          <a:xfrm>
            <a:off x="7885113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7718" name="TextBox 175"/>
          <p:cNvSpPr txBox="1">
            <a:spLocks noChangeArrowheads="1"/>
          </p:cNvSpPr>
          <p:nvPr/>
        </p:nvSpPr>
        <p:spPr bwMode="auto">
          <a:xfrm>
            <a:off x="8316913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7308850" y="836613"/>
            <a:ext cx="549275" cy="5238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14</a:t>
            </a:r>
            <a:endParaRPr lang="ru-RU" sz="2800" b="1" dirty="0"/>
          </a:p>
        </p:txBody>
      </p:sp>
      <p:sp>
        <p:nvSpPr>
          <p:cNvPr id="157" name="Стрелка вниз 156"/>
          <p:cNvSpPr/>
          <p:nvPr/>
        </p:nvSpPr>
        <p:spPr>
          <a:xfrm>
            <a:off x="7524750" y="1484313"/>
            <a:ext cx="215900" cy="40322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7" name="TextBox 176"/>
          <p:cNvSpPr txBox="1">
            <a:spLocks noChangeArrowheads="1"/>
          </p:cNvSpPr>
          <p:nvPr/>
        </p:nvSpPr>
        <p:spPr bwMode="auto">
          <a:xfrm>
            <a:off x="7451725" y="1989138"/>
            <a:ext cx="3778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п</a:t>
            </a:r>
          </a:p>
        </p:txBody>
      </p:sp>
      <p:sp>
        <p:nvSpPr>
          <p:cNvPr id="181" name="TextBox 180"/>
          <p:cNvSpPr txBox="1">
            <a:spLocks noChangeArrowheads="1"/>
          </p:cNvSpPr>
          <p:nvPr/>
        </p:nvSpPr>
        <p:spPr bwMode="auto">
          <a:xfrm>
            <a:off x="7451725" y="378936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82" name="Стрелка вправо 181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</p:childTnLst>
        </p:cTn>
      </p:par>
    </p:tnLst>
    <p:bldLst>
      <p:bldP spid="177" grpId="0"/>
      <p:bldP spid="1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4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28756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28675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676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8677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678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8679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680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8681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8682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8683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8684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8685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8686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8687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8688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28689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8690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28691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8692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8693" name="TextBox 106"/>
          <p:cNvSpPr txBox="1">
            <a:spLocks noChangeArrowheads="1"/>
          </p:cNvSpPr>
          <p:nvPr/>
        </p:nvSpPr>
        <p:spPr bwMode="auto">
          <a:xfrm>
            <a:off x="2555875" y="5516563"/>
            <a:ext cx="409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Синоним слова «лётчик».</a:t>
            </a:r>
          </a:p>
        </p:txBody>
      </p:sp>
      <p:sp>
        <p:nvSpPr>
          <p:cNvPr id="28694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8695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8696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8697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8698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28699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8700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8701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702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8703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8704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8705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28706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8707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8708" name="TextBox 135"/>
          <p:cNvSpPr txBox="1">
            <a:spLocks noChangeArrowheads="1"/>
          </p:cNvSpPr>
          <p:nvPr/>
        </p:nvSpPr>
        <p:spPr bwMode="auto">
          <a:xfrm>
            <a:off x="3924300" y="2349500"/>
            <a:ext cx="3762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709" name="TextBox 136"/>
          <p:cNvSpPr txBox="1">
            <a:spLocks noChangeArrowheads="1"/>
          </p:cNvSpPr>
          <p:nvPr/>
        </p:nvSpPr>
        <p:spPr bwMode="auto">
          <a:xfrm>
            <a:off x="48593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8710" name="TextBox 137"/>
          <p:cNvSpPr txBox="1">
            <a:spLocks noChangeArrowheads="1"/>
          </p:cNvSpPr>
          <p:nvPr/>
        </p:nvSpPr>
        <p:spPr bwMode="auto">
          <a:xfrm>
            <a:off x="5292725" y="2349500"/>
            <a:ext cx="379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28711" name="TextBox 138"/>
          <p:cNvSpPr txBox="1">
            <a:spLocks noChangeArrowheads="1"/>
          </p:cNvSpPr>
          <p:nvPr/>
        </p:nvSpPr>
        <p:spPr bwMode="auto">
          <a:xfrm>
            <a:off x="5651500" y="2349500"/>
            <a:ext cx="393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8712" name="TextBox 139"/>
          <p:cNvSpPr txBox="1">
            <a:spLocks noChangeArrowheads="1"/>
          </p:cNvSpPr>
          <p:nvPr/>
        </p:nvSpPr>
        <p:spPr bwMode="auto">
          <a:xfrm>
            <a:off x="6084888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28713" name="TextBox 140"/>
          <p:cNvSpPr txBox="1">
            <a:spLocks noChangeArrowheads="1"/>
          </p:cNvSpPr>
          <p:nvPr/>
        </p:nvSpPr>
        <p:spPr bwMode="auto">
          <a:xfrm>
            <a:off x="65881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8714" name="TextBox 143"/>
          <p:cNvSpPr txBox="1">
            <a:spLocks noChangeArrowheads="1"/>
          </p:cNvSpPr>
          <p:nvPr/>
        </p:nvSpPr>
        <p:spPr bwMode="auto">
          <a:xfrm>
            <a:off x="5292725" y="1628775"/>
            <a:ext cx="311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г</a:t>
            </a:r>
          </a:p>
        </p:txBody>
      </p:sp>
      <p:sp>
        <p:nvSpPr>
          <p:cNvPr id="28715" name="TextBox 144"/>
          <p:cNvSpPr txBox="1">
            <a:spLocks noChangeArrowheads="1"/>
          </p:cNvSpPr>
          <p:nvPr/>
        </p:nvSpPr>
        <p:spPr bwMode="auto">
          <a:xfrm>
            <a:off x="5292725" y="1989138"/>
            <a:ext cx="3651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8716" name="TextBox 145"/>
          <p:cNvSpPr txBox="1">
            <a:spLocks noChangeArrowheads="1"/>
          </p:cNvSpPr>
          <p:nvPr/>
        </p:nvSpPr>
        <p:spPr bwMode="auto">
          <a:xfrm>
            <a:off x="5292725" y="27082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8717" name="TextBox 146"/>
          <p:cNvSpPr txBox="1">
            <a:spLocks noChangeArrowheads="1"/>
          </p:cNvSpPr>
          <p:nvPr/>
        </p:nvSpPr>
        <p:spPr bwMode="auto">
          <a:xfrm>
            <a:off x="5292725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8718" name="TextBox 147"/>
          <p:cNvSpPr txBox="1">
            <a:spLocks noChangeArrowheads="1"/>
          </p:cNvSpPr>
          <p:nvPr/>
        </p:nvSpPr>
        <p:spPr bwMode="auto">
          <a:xfrm>
            <a:off x="5292725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8719" name="TextBox 148"/>
          <p:cNvSpPr txBox="1">
            <a:spLocks noChangeArrowheads="1"/>
          </p:cNvSpPr>
          <p:nvPr/>
        </p:nvSpPr>
        <p:spPr bwMode="auto">
          <a:xfrm>
            <a:off x="5292725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8720" name="TextBox 151"/>
          <p:cNvSpPr txBox="1">
            <a:spLocks noChangeArrowheads="1"/>
          </p:cNvSpPr>
          <p:nvPr/>
        </p:nvSpPr>
        <p:spPr bwMode="auto">
          <a:xfrm>
            <a:off x="5724525" y="16287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8721" name="TextBox 152"/>
          <p:cNvSpPr txBox="1">
            <a:spLocks noChangeArrowheads="1"/>
          </p:cNvSpPr>
          <p:nvPr/>
        </p:nvSpPr>
        <p:spPr bwMode="auto">
          <a:xfrm>
            <a:off x="608488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8722" name="TextBox 153"/>
          <p:cNvSpPr txBox="1">
            <a:spLocks noChangeArrowheads="1"/>
          </p:cNvSpPr>
          <p:nvPr/>
        </p:nvSpPr>
        <p:spPr bwMode="auto">
          <a:xfrm>
            <a:off x="6588125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723" name="TextBox 154"/>
          <p:cNvSpPr txBox="1">
            <a:spLocks noChangeArrowheads="1"/>
          </p:cNvSpPr>
          <p:nvPr/>
        </p:nvSpPr>
        <p:spPr bwMode="auto">
          <a:xfrm>
            <a:off x="7019925" y="16287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28724" name="TextBox 157"/>
          <p:cNvSpPr txBox="1">
            <a:spLocks noChangeArrowheads="1"/>
          </p:cNvSpPr>
          <p:nvPr/>
        </p:nvSpPr>
        <p:spPr bwMode="auto">
          <a:xfrm>
            <a:off x="3563938" y="27082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725" name="TextBox 158"/>
          <p:cNvSpPr txBox="1">
            <a:spLocks noChangeArrowheads="1"/>
          </p:cNvSpPr>
          <p:nvPr/>
        </p:nvSpPr>
        <p:spPr bwMode="auto">
          <a:xfrm>
            <a:off x="3563938" y="3068638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28726" name="TextBox 159"/>
          <p:cNvSpPr txBox="1">
            <a:spLocks noChangeArrowheads="1"/>
          </p:cNvSpPr>
          <p:nvPr/>
        </p:nvSpPr>
        <p:spPr bwMode="auto">
          <a:xfrm>
            <a:off x="3563938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8727" name="TextBox 160"/>
          <p:cNvSpPr txBox="1">
            <a:spLocks noChangeArrowheads="1"/>
          </p:cNvSpPr>
          <p:nvPr/>
        </p:nvSpPr>
        <p:spPr bwMode="auto">
          <a:xfrm>
            <a:off x="3563938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8728" name="TextBox 161"/>
          <p:cNvSpPr txBox="1">
            <a:spLocks noChangeArrowheads="1"/>
          </p:cNvSpPr>
          <p:nvPr/>
        </p:nvSpPr>
        <p:spPr bwMode="auto">
          <a:xfrm>
            <a:off x="3563938" y="4149725"/>
            <a:ext cx="3730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8729" name="TextBox 162"/>
          <p:cNvSpPr txBox="1">
            <a:spLocks noChangeArrowheads="1"/>
          </p:cNvSpPr>
          <p:nvPr/>
        </p:nvSpPr>
        <p:spPr bwMode="auto">
          <a:xfrm>
            <a:off x="3563938" y="45085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ь</a:t>
            </a:r>
          </a:p>
        </p:txBody>
      </p:sp>
      <p:sp>
        <p:nvSpPr>
          <p:cNvPr id="28730" name="TextBox 149"/>
          <p:cNvSpPr txBox="1">
            <a:spLocks noChangeArrowheads="1"/>
          </p:cNvSpPr>
          <p:nvPr/>
        </p:nvSpPr>
        <p:spPr bwMode="auto">
          <a:xfrm>
            <a:off x="3995738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8731" name="TextBox 150"/>
          <p:cNvSpPr txBox="1">
            <a:spLocks noChangeArrowheads="1"/>
          </p:cNvSpPr>
          <p:nvPr/>
        </p:nvSpPr>
        <p:spPr bwMode="auto">
          <a:xfrm>
            <a:off x="4859338" y="3429000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28732" name="TextBox 164"/>
          <p:cNvSpPr txBox="1">
            <a:spLocks noChangeArrowheads="1"/>
          </p:cNvSpPr>
          <p:nvPr/>
        </p:nvSpPr>
        <p:spPr bwMode="auto">
          <a:xfrm>
            <a:off x="6588125" y="2708275"/>
            <a:ext cx="363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28733" name="TextBox 165"/>
          <p:cNvSpPr txBox="1">
            <a:spLocks noChangeArrowheads="1"/>
          </p:cNvSpPr>
          <p:nvPr/>
        </p:nvSpPr>
        <p:spPr bwMode="auto">
          <a:xfrm>
            <a:off x="6588125" y="3068638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8734" name="TextBox 166"/>
          <p:cNvSpPr txBox="1">
            <a:spLocks noChangeArrowheads="1"/>
          </p:cNvSpPr>
          <p:nvPr/>
        </p:nvSpPr>
        <p:spPr bwMode="auto">
          <a:xfrm>
            <a:off x="6588125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735" name="TextBox 167"/>
          <p:cNvSpPr txBox="1">
            <a:spLocks noChangeArrowheads="1"/>
          </p:cNvSpPr>
          <p:nvPr/>
        </p:nvSpPr>
        <p:spPr bwMode="auto">
          <a:xfrm>
            <a:off x="6588125" y="3789363"/>
            <a:ext cx="3619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в</a:t>
            </a:r>
          </a:p>
        </p:txBody>
      </p:sp>
      <p:sp>
        <p:nvSpPr>
          <p:cNvPr id="28736" name="TextBox 168"/>
          <p:cNvSpPr txBox="1">
            <a:spLocks noChangeArrowheads="1"/>
          </p:cNvSpPr>
          <p:nvPr/>
        </p:nvSpPr>
        <p:spPr bwMode="auto">
          <a:xfrm>
            <a:off x="6588125" y="4149725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737" name="TextBox 169"/>
          <p:cNvSpPr txBox="1">
            <a:spLocks noChangeArrowheads="1"/>
          </p:cNvSpPr>
          <p:nvPr/>
        </p:nvSpPr>
        <p:spPr bwMode="auto">
          <a:xfrm>
            <a:off x="6588125" y="4508500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28738" name="TextBox 171"/>
          <p:cNvSpPr txBox="1">
            <a:spLocks noChangeArrowheads="1"/>
          </p:cNvSpPr>
          <p:nvPr/>
        </p:nvSpPr>
        <p:spPr bwMode="auto">
          <a:xfrm>
            <a:off x="6156325" y="3429000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28739" name="TextBox 172"/>
          <p:cNvSpPr txBox="1">
            <a:spLocks noChangeArrowheads="1"/>
          </p:cNvSpPr>
          <p:nvPr/>
        </p:nvSpPr>
        <p:spPr bwMode="auto">
          <a:xfrm>
            <a:off x="7019925" y="3429000"/>
            <a:ext cx="374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28740" name="TextBox 173"/>
          <p:cNvSpPr txBox="1">
            <a:spLocks noChangeArrowheads="1"/>
          </p:cNvSpPr>
          <p:nvPr/>
        </p:nvSpPr>
        <p:spPr bwMode="auto">
          <a:xfrm>
            <a:off x="7451725" y="3429000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28741" name="TextBox 174"/>
          <p:cNvSpPr txBox="1">
            <a:spLocks noChangeArrowheads="1"/>
          </p:cNvSpPr>
          <p:nvPr/>
        </p:nvSpPr>
        <p:spPr bwMode="auto">
          <a:xfrm>
            <a:off x="7885113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28742" name="TextBox 175"/>
          <p:cNvSpPr txBox="1">
            <a:spLocks noChangeArrowheads="1"/>
          </p:cNvSpPr>
          <p:nvPr/>
        </p:nvSpPr>
        <p:spPr bwMode="auto">
          <a:xfrm>
            <a:off x="8316913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28743" name="TextBox 176"/>
          <p:cNvSpPr txBox="1">
            <a:spLocks noChangeArrowheads="1"/>
          </p:cNvSpPr>
          <p:nvPr/>
        </p:nvSpPr>
        <p:spPr bwMode="auto">
          <a:xfrm>
            <a:off x="7451725" y="1989138"/>
            <a:ext cx="3778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п</a:t>
            </a:r>
          </a:p>
        </p:txBody>
      </p:sp>
      <p:sp>
        <p:nvSpPr>
          <p:cNvPr id="28744" name="TextBox 177"/>
          <p:cNvSpPr txBox="1">
            <a:spLocks noChangeArrowheads="1"/>
          </p:cNvSpPr>
          <p:nvPr/>
        </p:nvSpPr>
        <p:spPr bwMode="auto">
          <a:xfrm>
            <a:off x="74517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28745" name="TextBox 178"/>
          <p:cNvSpPr txBox="1">
            <a:spLocks noChangeArrowheads="1"/>
          </p:cNvSpPr>
          <p:nvPr/>
        </p:nvSpPr>
        <p:spPr bwMode="auto">
          <a:xfrm>
            <a:off x="7451725" y="27082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28746" name="TextBox 179"/>
          <p:cNvSpPr txBox="1">
            <a:spLocks noChangeArrowheads="1"/>
          </p:cNvSpPr>
          <p:nvPr/>
        </p:nvSpPr>
        <p:spPr bwMode="auto">
          <a:xfrm>
            <a:off x="7451725" y="3068638"/>
            <a:ext cx="366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28747" name="TextBox 180"/>
          <p:cNvSpPr txBox="1">
            <a:spLocks noChangeArrowheads="1"/>
          </p:cNvSpPr>
          <p:nvPr/>
        </p:nvSpPr>
        <p:spPr bwMode="auto">
          <a:xfrm>
            <a:off x="7451725" y="3789363"/>
            <a:ext cx="3635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8172450" y="981075"/>
            <a:ext cx="550863" cy="5222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15</a:t>
            </a:r>
            <a:endParaRPr lang="ru-RU" sz="2800" b="1" dirty="0"/>
          </a:p>
        </p:txBody>
      </p:sp>
      <p:sp>
        <p:nvSpPr>
          <p:cNvPr id="171" name="Стрелка вниз 170"/>
          <p:cNvSpPr/>
          <p:nvPr/>
        </p:nvSpPr>
        <p:spPr>
          <a:xfrm>
            <a:off x="8316913" y="1557338"/>
            <a:ext cx="215900" cy="401637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2" name="TextBox 181"/>
          <p:cNvSpPr txBox="1">
            <a:spLocks noChangeArrowheads="1"/>
          </p:cNvSpPr>
          <p:nvPr/>
        </p:nvSpPr>
        <p:spPr bwMode="auto">
          <a:xfrm>
            <a:off x="8316913" y="1989138"/>
            <a:ext cx="3762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п</a:t>
            </a:r>
          </a:p>
        </p:txBody>
      </p:sp>
      <p:sp>
        <p:nvSpPr>
          <p:cNvPr id="184" name="TextBox 183"/>
          <p:cNvSpPr txBox="1">
            <a:spLocks noChangeArrowheads="1"/>
          </p:cNvSpPr>
          <p:nvPr/>
        </p:nvSpPr>
        <p:spPr bwMode="auto">
          <a:xfrm>
            <a:off x="8316913" y="27082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 b="1">
              <a:latin typeface="Calibri" pitchFamily="34" charset="0"/>
            </a:endParaRPr>
          </a:p>
        </p:txBody>
      </p:sp>
      <p:sp>
        <p:nvSpPr>
          <p:cNvPr id="186" name="Стрелка вправо 185">
            <a:hlinkClick r:id="rId3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82" grpId="0"/>
      <p:bldP spid="1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Группа 107"/>
          <p:cNvGrpSpPr>
            <a:grpSpLocks/>
          </p:cNvGrpSpPr>
          <p:nvPr/>
        </p:nvGrpSpPr>
        <p:grpSpPr bwMode="auto">
          <a:xfrm>
            <a:off x="468313" y="1700213"/>
            <a:ext cx="8207375" cy="3241675"/>
            <a:chOff x="467544" y="1412776"/>
            <a:chExt cx="8208912" cy="324036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899425" y="3212271"/>
              <a:ext cx="431881" cy="36021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800" b="1" dirty="0"/>
            </a:p>
          </p:txBody>
        </p:sp>
        <p:grpSp>
          <p:nvGrpSpPr>
            <p:cNvPr id="48132" name="Группа 106"/>
            <p:cNvGrpSpPr>
              <a:grpSpLocks/>
            </p:cNvGrpSpPr>
            <p:nvPr/>
          </p:nvGrpSpPr>
          <p:grpSpPr bwMode="auto">
            <a:xfrm>
              <a:off x="467544" y="1412776"/>
              <a:ext cx="8208912" cy="3240360"/>
              <a:chOff x="395536" y="836712"/>
              <a:chExt cx="8208912" cy="3240360"/>
            </a:xfrm>
          </p:grpSpPr>
          <p:sp>
            <p:nvSpPr>
              <p:cNvPr id="2" name="Прямоугольник 1"/>
              <p:cNvSpPr/>
              <p:nvPr/>
            </p:nvSpPr>
            <p:spPr>
              <a:xfrm>
                <a:off x="169117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Прямоугольник 2"/>
              <p:cNvSpPr/>
              <p:nvPr/>
            </p:nvSpPr>
            <p:spPr>
              <a:xfrm>
                <a:off x="1691179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" name="Прямоугольник 3"/>
              <p:cNvSpPr/>
              <p:nvPr/>
            </p:nvSpPr>
            <p:spPr>
              <a:xfrm>
                <a:off x="169117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" name="Прямоугольник 4"/>
              <p:cNvSpPr/>
              <p:nvPr/>
            </p:nvSpPr>
            <p:spPr>
              <a:xfrm>
                <a:off x="169117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169117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69117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2123059" y="1557145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259298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741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395536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123059" y="836712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123059" y="2636207"/>
                <a:ext cx="433468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255652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1259298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39553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82741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827417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827417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827417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255652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988408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4" name="Прямоугольник 23"/>
              <p:cNvSpPr/>
              <p:nvPr/>
            </p:nvSpPr>
            <p:spPr>
              <a:xfrm>
                <a:off x="3420289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3852170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4284051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4284051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284051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29" name="Прямоугольник 28"/>
              <p:cNvSpPr/>
              <p:nvPr/>
            </p:nvSpPr>
            <p:spPr>
              <a:xfrm>
                <a:off x="3852170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420289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3420289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3420289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3" name="Прямоугольник 32"/>
              <p:cNvSpPr/>
              <p:nvPr/>
            </p:nvSpPr>
            <p:spPr>
              <a:xfrm>
                <a:off x="3420289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420289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5" name="Прямоугольник 34"/>
              <p:cNvSpPr/>
              <p:nvPr/>
            </p:nvSpPr>
            <p:spPr>
              <a:xfrm>
                <a:off x="3420289" y="3356639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3420289" y="3716855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4284051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8" name="Прямоугольник 37"/>
              <p:cNvSpPr/>
              <p:nvPr/>
            </p:nvSpPr>
            <p:spPr>
              <a:xfrm>
                <a:off x="4284051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4284051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0" name="Прямоугольник 39"/>
              <p:cNvSpPr/>
              <p:nvPr/>
            </p:nvSpPr>
            <p:spPr>
              <a:xfrm>
                <a:off x="4284051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3852170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2" name="Прямоугольник 41"/>
              <p:cNvSpPr/>
              <p:nvPr/>
            </p:nvSpPr>
            <p:spPr>
              <a:xfrm>
                <a:off x="4715932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5147813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147813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5147813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147813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5147813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715932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147813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5147813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5579694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601157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6443455" y="836712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6876925" y="836712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5579694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01157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6443455" y="1557145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6443455" y="1917360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6443455" y="2277577"/>
                <a:ext cx="433469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6443455" y="2636207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6443455" y="2996423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6443455" y="3356639"/>
                <a:ext cx="433469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3" name="Прямоугольник 62"/>
              <p:cNvSpPr/>
              <p:nvPr/>
            </p:nvSpPr>
            <p:spPr>
              <a:xfrm>
                <a:off x="6443455" y="3716855"/>
                <a:ext cx="433469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4" name="Прямоугольник 63"/>
              <p:cNvSpPr/>
              <p:nvPr/>
            </p:nvSpPr>
            <p:spPr>
              <a:xfrm>
                <a:off x="601157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687692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7308805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7740686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8172567" y="2636207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7308805" y="2996423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7308805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7308805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7308805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7308805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8172567" y="2277577"/>
                <a:ext cx="431881" cy="358629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5" name="Прямоугольник 74"/>
              <p:cNvSpPr/>
              <p:nvPr/>
            </p:nvSpPr>
            <p:spPr>
              <a:xfrm>
                <a:off x="8172567" y="1917360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6" name="Прямоугольник 75"/>
              <p:cNvSpPr/>
              <p:nvPr/>
            </p:nvSpPr>
            <p:spPr>
              <a:xfrm>
                <a:off x="8172567" y="1557145"/>
                <a:ext cx="431881" cy="36021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  <p:sp>
            <p:nvSpPr>
              <p:cNvPr id="77" name="Прямоугольник 76"/>
              <p:cNvSpPr/>
              <p:nvPr/>
            </p:nvSpPr>
            <p:spPr>
              <a:xfrm>
                <a:off x="8172567" y="1196928"/>
                <a:ext cx="431881" cy="360217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2800" b="1" dirty="0"/>
              </a:p>
            </p:txBody>
          </p:sp>
        </p:grpSp>
      </p:grpSp>
      <p:sp>
        <p:nvSpPr>
          <p:cNvPr id="48208" name="TextBox 111"/>
          <p:cNvSpPr txBox="1">
            <a:spLocks noChangeArrowheads="1"/>
          </p:cNvSpPr>
          <p:nvPr/>
        </p:nvSpPr>
        <p:spPr bwMode="auto">
          <a:xfrm>
            <a:off x="1763713" y="1628775"/>
            <a:ext cx="2873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09" name="TextBox 112"/>
          <p:cNvSpPr txBox="1">
            <a:spLocks noChangeArrowheads="1"/>
          </p:cNvSpPr>
          <p:nvPr/>
        </p:nvSpPr>
        <p:spPr bwMode="auto">
          <a:xfrm>
            <a:off x="2195513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48210" name="TextBox 113"/>
          <p:cNvSpPr txBox="1">
            <a:spLocks noChangeArrowheads="1"/>
          </p:cNvSpPr>
          <p:nvPr/>
        </p:nvSpPr>
        <p:spPr bwMode="auto">
          <a:xfrm>
            <a:off x="2627313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11" name="TextBox 114"/>
          <p:cNvSpPr txBox="1">
            <a:spLocks noChangeArrowheads="1"/>
          </p:cNvSpPr>
          <p:nvPr/>
        </p:nvSpPr>
        <p:spPr bwMode="auto">
          <a:xfrm>
            <a:off x="313213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48212" name="TextBox 115"/>
          <p:cNvSpPr txBox="1">
            <a:spLocks noChangeArrowheads="1"/>
          </p:cNvSpPr>
          <p:nvPr/>
        </p:nvSpPr>
        <p:spPr bwMode="auto">
          <a:xfrm>
            <a:off x="3492500" y="16287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13" name="TextBox 116"/>
          <p:cNvSpPr txBox="1">
            <a:spLocks noChangeArrowheads="1"/>
          </p:cNvSpPr>
          <p:nvPr/>
        </p:nvSpPr>
        <p:spPr bwMode="auto">
          <a:xfrm>
            <a:off x="3924300" y="1628775"/>
            <a:ext cx="28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48214" name="TextBox 117"/>
          <p:cNvSpPr txBox="1">
            <a:spLocks noChangeArrowheads="1"/>
          </p:cNvSpPr>
          <p:nvPr/>
        </p:nvSpPr>
        <p:spPr bwMode="auto">
          <a:xfrm>
            <a:off x="4427538" y="1628775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48215" name="TextBox 92"/>
          <p:cNvSpPr txBox="1">
            <a:spLocks noChangeArrowheads="1"/>
          </p:cNvSpPr>
          <p:nvPr/>
        </p:nvSpPr>
        <p:spPr bwMode="auto">
          <a:xfrm>
            <a:off x="4356100" y="1916113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48216" name="TextBox 93"/>
          <p:cNvSpPr txBox="1">
            <a:spLocks noChangeArrowheads="1"/>
          </p:cNvSpPr>
          <p:nvPr/>
        </p:nvSpPr>
        <p:spPr bwMode="auto">
          <a:xfrm>
            <a:off x="4356100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48217" name="TextBox 94"/>
          <p:cNvSpPr txBox="1">
            <a:spLocks noChangeArrowheads="1"/>
          </p:cNvSpPr>
          <p:nvPr/>
        </p:nvSpPr>
        <p:spPr bwMode="auto">
          <a:xfrm>
            <a:off x="4356100" y="2708275"/>
            <a:ext cx="384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48218" name="TextBox 95"/>
          <p:cNvSpPr txBox="1">
            <a:spLocks noChangeArrowheads="1"/>
          </p:cNvSpPr>
          <p:nvPr/>
        </p:nvSpPr>
        <p:spPr bwMode="auto">
          <a:xfrm>
            <a:off x="4356100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48219" name="TextBox 96"/>
          <p:cNvSpPr txBox="1">
            <a:spLocks noChangeArrowheads="1"/>
          </p:cNvSpPr>
          <p:nvPr/>
        </p:nvSpPr>
        <p:spPr bwMode="auto">
          <a:xfrm>
            <a:off x="435610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48220" name="TextBox 97"/>
          <p:cNvSpPr txBox="1">
            <a:spLocks noChangeArrowheads="1"/>
          </p:cNvSpPr>
          <p:nvPr/>
        </p:nvSpPr>
        <p:spPr bwMode="auto">
          <a:xfrm>
            <a:off x="4356100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48221" name="TextBox 100"/>
          <p:cNvSpPr txBox="1">
            <a:spLocks noChangeArrowheads="1"/>
          </p:cNvSpPr>
          <p:nvPr/>
        </p:nvSpPr>
        <p:spPr bwMode="auto">
          <a:xfrm>
            <a:off x="1763713" y="1989138"/>
            <a:ext cx="4270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ф</a:t>
            </a:r>
          </a:p>
        </p:txBody>
      </p:sp>
      <p:sp>
        <p:nvSpPr>
          <p:cNvPr id="48222" name="TextBox 101"/>
          <p:cNvSpPr txBox="1">
            <a:spLocks noChangeArrowheads="1"/>
          </p:cNvSpPr>
          <p:nvPr/>
        </p:nvSpPr>
        <p:spPr bwMode="auto">
          <a:xfrm>
            <a:off x="1763713" y="2349500"/>
            <a:ext cx="385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48223" name="TextBox 102"/>
          <p:cNvSpPr txBox="1">
            <a:spLocks noChangeArrowheads="1"/>
          </p:cNvSpPr>
          <p:nvPr/>
        </p:nvSpPr>
        <p:spPr bwMode="auto">
          <a:xfrm>
            <a:off x="1763713" y="2708275"/>
            <a:ext cx="387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ц</a:t>
            </a:r>
          </a:p>
        </p:txBody>
      </p:sp>
      <p:sp>
        <p:nvSpPr>
          <p:cNvPr id="48224" name="TextBox 103"/>
          <p:cNvSpPr txBox="1">
            <a:spLocks noChangeArrowheads="1"/>
          </p:cNvSpPr>
          <p:nvPr/>
        </p:nvSpPr>
        <p:spPr bwMode="auto">
          <a:xfrm>
            <a:off x="1763713" y="3068638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48225" name="TextBox 104"/>
          <p:cNvSpPr txBox="1">
            <a:spLocks noChangeArrowheads="1"/>
          </p:cNvSpPr>
          <p:nvPr/>
        </p:nvSpPr>
        <p:spPr bwMode="auto">
          <a:xfrm>
            <a:off x="1763713" y="3429000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48226" name="TextBox 106"/>
          <p:cNvSpPr txBox="1">
            <a:spLocks noChangeArrowheads="1"/>
          </p:cNvSpPr>
          <p:nvPr/>
        </p:nvSpPr>
        <p:spPr bwMode="auto">
          <a:xfrm>
            <a:off x="2555875" y="5516563"/>
            <a:ext cx="40973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Синоним слова «лётчик».</a:t>
            </a:r>
          </a:p>
        </p:txBody>
      </p:sp>
      <p:sp>
        <p:nvSpPr>
          <p:cNvPr id="48227" name="TextBox 107"/>
          <p:cNvSpPr txBox="1">
            <a:spLocks noChangeArrowheads="1"/>
          </p:cNvSpPr>
          <p:nvPr/>
        </p:nvSpPr>
        <p:spPr bwMode="auto">
          <a:xfrm>
            <a:off x="539750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48228" name="TextBox 110"/>
          <p:cNvSpPr txBox="1">
            <a:spLocks noChangeArrowheads="1"/>
          </p:cNvSpPr>
          <p:nvPr/>
        </p:nvSpPr>
        <p:spPr bwMode="auto">
          <a:xfrm>
            <a:off x="900113" y="2349500"/>
            <a:ext cx="3762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48229" name="TextBox 118"/>
          <p:cNvSpPr txBox="1">
            <a:spLocks noChangeArrowheads="1"/>
          </p:cNvSpPr>
          <p:nvPr/>
        </p:nvSpPr>
        <p:spPr bwMode="auto">
          <a:xfrm>
            <a:off x="1331913" y="2349500"/>
            <a:ext cx="441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48230" name="TextBox 119"/>
          <p:cNvSpPr txBox="1">
            <a:spLocks noChangeArrowheads="1"/>
          </p:cNvSpPr>
          <p:nvPr/>
        </p:nvSpPr>
        <p:spPr bwMode="auto">
          <a:xfrm>
            <a:off x="22685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48231" name="TextBox 121"/>
          <p:cNvSpPr txBox="1">
            <a:spLocks noChangeArrowheads="1"/>
          </p:cNvSpPr>
          <p:nvPr/>
        </p:nvSpPr>
        <p:spPr bwMode="auto">
          <a:xfrm>
            <a:off x="468313" y="3429000"/>
            <a:ext cx="4397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м</a:t>
            </a:r>
          </a:p>
        </p:txBody>
      </p:sp>
      <p:sp>
        <p:nvSpPr>
          <p:cNvPr id="48232" name="TextBox 122"/>
          <p:cNvSpPr txBox="1">
            <a:spLocks noChangeArrowheads="1"/>
          </p:cNvSpPr>
          <p:nvPr/>
        </p:nvSpPr>
        <p:spPr bwMode="auto">
          <a:xfrm>
            <a:off x="971550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48233" name="TextBox 123"/>
          <p:cNvSpPr txBox="1">
            <a:spLocks noChangeArrowheads="1"/>
          </p:cNvSpPr>
          <p:nvPr/>
        </p:nvSpPr>
        <p:spPr bwMode="auto">
          <a:xfrm>
            <a:off x="1403350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48234" name="TextBox 124"/>
          <p:cNvSpPr txBox="1">
            <a:spLocks noChangeArrowheads="1"/>
          </p:cNvSpPr>
          <p:nvPr/>
        </p:nvSpPr>
        <p:spPr bwMode="auto">
          <a:xfrm>
            <a:off x="2195513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35" name="TextBox 125"/>
          <p:cNvSpPr txBox="1">
            <a:spLocks noChangeArrowheads="1"/>
          </p:cNvSpPr>
          <p:nvPr/>
        </p:nvSpPr>
        <p:spPr bwMode="auto">
          <a:xfrm>
            <a:off x="2700338" y="3429000"/>
            <a:ext cx="334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48236" name="TextBox 128"/>
          <p:cNvSpPr txBox="1">
            <a:spLocks noChangeArrowheads="1"/>
          </p:cNvSpPr>
          <p:nvPr/>
        </p:nvSpPr>
        <p:spPr bwMode="auto">
          <a:xfrm>
            <a:off x="971550" y="3068638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48237" name="TextBox 129"/>
          <p:cNvSpPr txBox="1">
            <a:spLocks noChangeArrowheads="1"/>
          </p:cNvSpPr>
          <p:nvPr/>
        </p:nvSpPr>
        <p:spPr bwMode="auto">
          <a:xfrm>
            <a:off x="971550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48238" name="TextBox 130"/>
          <p:cNvSpPr txBox="1">
            <a:spLocks noChangeArrowheads="1"/>
          </p:cNvSpPr>
          <p:nvPr/>
        </p:nvSpPr>
        <p:spPr bwMode="auto">
          <a:xfrm>
            <a:off x="900113" y="4149725"/>
            <a:ext cx="45561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ю</a:t>
            </a:r>
          </a:p>
        </p:txBody>
      </p:sp>
      <p:sp>
        <p:nvSpPr>
          <p:cNvPr id="48239" name="TextBox 131"/>
          <p:cNvSpPr txBox="1">
            <a:spLocks noChangeArrowheads="1"/>
          </p:cNvSpPr>
          <p:nvPr/>
        </p:nvSpPr>
        <p:spPr bwMode="auto">
          <a:xfrm>
            <a:off x="971550" y="45085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48240" name="TextBox 134"/>
          <p:cNvSpPr txBox="1">
            <a:spLocks noChangeArrowheads="1"/>
          </p:cNvSpPr>
          <p:nvPr/>
        </p:nvSpPr>
        <p:spPr bwMode="auto">
          <a:xfrm>
            <a:off x="3563938" y="2349500"/>
            <a:ext cx="3619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48241" name="TextBox 135"/>
          <p:cNvSpPr txBox="1">
            <a:spLocks noChangeArrowheads="1"/>
          </p:cNvSpPr>
          <p:nvPr/>
        </p:nvSpPr>
        <p:spPr bwMode="auto">
          <a:xfrm>
            <a:off x="3924300" y="2349500"/>
            <a:ext cx="3762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42" name="TextBox 136"/>
          <p:cNvSpPr txBox="1">
            <a:spLocks noChangeArrowheads="1"/>
          </p:cNvSpPr>
          <p:nvPr/>
        </p:nvSpPr>
        <p:spPr bwMode="auto">
          <a:xfrm>
            <a:off x="4859338" y="2349500"/>
            <a:ext cx="3635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48243" name="TextBox 137"/>
          <p:cNvSpPr txBox="1">
            <a:spLocks noChangeArrowheads="1"/>
          </p:cNvSpPr>
          <p:nvPr/>
        </p:nvSpPr>
        <p:spPr bwMode="auto">
          <a:xfrm>
            <a:off x="5292725" y="2349500"/>
            <a:ext cx="3794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н</a:t>
            </a:r>
          </a:p>
        </p:txBody>
      </p:sp>
      <p:sp>
        <p:nvSpPr>
          <p:cNvPr id="48244" name="TextBox 138"/>
          <p:cNvSpPr txBox="1">
            <a:spLocks noChangeArrowheads="1"/>
          </p:cNvSpPr>
          <p:nvPr/>
        </p:nvSpPr>
        <p:spPr bwMode="auto">
          <a:xfrm>
            <a:off x="5651500" y="2349500"/>
            <a:ext cx="393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48245" name="TextBox 139"/>
          <p:cNvSpPr txBox="1">
            <a:spLocks noChangeArrowheads="1"/>
          </p:cNvSpPr>
          <p:nvPr/>
        </p:nvSpPr>
        <p:spPr bwMode="auto">
          <a:xfrm>
            <a:off x="6084888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48246" name="TextBox 140"/>
          <p:cNvSpPr txBox="1">
            <a:spLocks noChangeArrowheads="1"/>
          </p:cNvSpPr>
          <p:nvPr/>
        </p:nvSpPr>
        <p:spPr bwMode="auto">
          <a:xfrm>
            <a:off x="65881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48247" name="TextBox 143"/>
          <p:cNvSpPr txBox="1">
            <a:spLocks noChangeArrowheads="1"/>
          </p:cNvSpPr>
          <p:nvPr/>
        </p:nvSpPr>
        <p:spPr bwMode="auto">
          <a:xfrm>
            <a:off x="5292725" y="1628775"/>
            <a:ext cx="3111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г</a:t>
            </a:r>
          </a:p>
        </p:txBody>
      </p:sp>
      <p:sp>
        <p:nvSpPr>
          <p:cNvPr id="48248" name="TextBox 144"/>
          <p:cNvSpPr txBox="1">
            <a:spLocks noChangeArrowheads="1"/>
          </p:cNvSpPr>
          <p:nvPr/>
        </p:nvSpPr>
        <p:spPr bwMode="auto">
          <a:xfrm>
            <a:off x="5292725" y="1989138"/>
            <a:ext cx="3651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48249" name="TextBox 145"/>
          <p:cNvSpPr txBox="1">
            <a:spLocks noChangeArrowheads="1"/>
          </p:cNvSpPr>
          <p:nvPr/>
        </p:nvSpPr>
        <p:spPr bwMode="auto">
          <a:xfrm>
            <a:off x="5292725" y="27082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48250" name="TextBox 146"/>
          <p:cNvSpPr txBox="1">
            <a:spLocks noChangeArrowheads="1"/>
          </p:cNvSpPr>
          <p:nvPr/>
        </p:nvSpPr>
        <p:spPr bwMode="auto">
          <a:xfrm>
            <a:off x="5292725" y="3068638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48251" name="TextBox 147"/>
          <p:cNvSpPr txBox="1">
            <a:spLocks noChangeArrowheads="1"/>
          </p:cNvSpPr>
          <p:nvPr/>
        </p:nvSpPr>
        <p:spPr bwMode="auto">
          <a:xfrm>
            <a:off x="5292725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48252" name="TextBox 148"/>
          <p:cNvSpPr txBox="1">
            <a:spLocks noChangeArrowheads="1"/>
          </p:cNvSpPr>
          <p:nvPr/>
        </p:nvSpPr>
        <p:spPr bwMode="auto">
          <a:xfrm>
            <a:off x="5292725" y="3789363"/>
            <a:ext cx="37306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48253" name="TextBox 151"/>
          <p:cNvSpPr txBox="1">
            <a:spLocks noChangeArrowheads="1"/>
          </p:cNvSpPr>
          <p:nvPr/>
        </p:nvSpPr>
        <p:spPr bwMode="auto">
          <a:xfrm>
            <a:off x="5724525" y="1628775"/>
            <a:ext cx="36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48254" name="TextBox 152"/>
          <p:cNvSpPr txBox="1">
            <a:spLocks noChangeArrowheads="1"/>
          </p:cNvSpPr>
          <p:nvPr/>
        </p:nvSpPr>
        <p:spPr bwMode="auto">
          <a:xfrm>
            <a:off x="6084888" y="16287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48255" name="TextBox 153"/>
          <p:cNvSpPr txBox="1">
            <a:spLocks noChangeArrowheads="1"/>
          </p:cNvSpPr>
          <p:nvPr/>
        </p:nvSpPr>
        <p:spPr bwMode="auto">
          <a:xfrm>
            <a:off x="6588125" y="1628775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56" name="TextBox 154"/>
          <p:cNvSpPr txBox="1">
            <a:spLocks noChangeArrowheads="1"/>
          </p:cNvSpPr>
          <p:nvPr/>
        </p:nvSpPr>
        <p:spPr bwMode="auto">
          <a:xfrm>
            <a:off x="7019925" y="1628775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48257" name="TextBox 157"/>
          <p:cNvSpPr txBox="1">
            <a:spLocks noChangeArrowheads="1"/>
          </p:cNvSpPr>
          <p:nvPr/>
        </p:nvSpPr>
        <p:spPr bwMode="auto">
          <a:xfrm>
            <a:off x="3563938" y="2708275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58" name="TextBox 158"/>
          <p:cNvSpPr txBox="1">
            <a:spLocks noChangeArrowheads="1"/>
          </p:cNvSpPr>
          <p:nvPr/>
        </p:nvSpPr>
        <p:spPr bwMode="auto">
          <a:xfrm>
            <a:off x="3563938" y="3068638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р</a:t>
            </a:r>
          </a:p>
        </p:txBody>
      </p:sp>
      <p:sp>
        <p:nvSpPr>
          <p:cNvPr id="48259" name="TextBox 159"/>
          <p:cNvSpPr txBox="1">
            <a:spLocks noChangeArrowheads="1"/>
          </p:cNvSpPr>
          <p:nvPr/>
        </p:nvSpPr>
        <p:spPr bwMode="auto">
          <a:xfrm>
            <a:off x="3563938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48260" name="TextBox 160"/>
          <p:cNvSpPr txBox="1">
            <a:spLocks noChangeArrowheads="1"/>
          </p:cNvSpPr>
          <p:nvPr/>
        </p:nvSpPr>
        <p:spPr bwMode="auto">
          <a:xfrm>
            <a:off x="3563938" y="3789363"/>
            <a:ext cx="3746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48261" name="TextBox 161"/>
          <p:cNvSpPr txBox="1">
            <a:spLocks noChangeArrowheads="1"/>
          </p:cNvSpPr>
          <p:nvPr/>
        </p:nvSpPr>
        <p:spPr bwMode="auto">
          <a:xfrm>
            <a:off x="3563938" y="4149725"/>
            <a:ext cx="3730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48262" name="TextBox 162"/>
          <p:cNvSpPr txBox="1">
            <a:spLocks noChangeArrowheads="1"/>
          </p:cNvSpPr>
          <p:nvPr/>
        </p:nvSpPr>
        <p:spPr bwMode="auto">
          <a:xfrm>
            <a:off x="3563938" y="45085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ь</a:t>
            </a:r>
          </a:p>
        </p:txBody>
      </p:sp>
      <p:sp>
        <p:nvSpPr>
          <p:cNvPr id="48263" name="TextBox 149"/>
          <p:cNvSpPr txBox="1">
            <a:spLocks noChangeArrowheads="1"/>
          </p:cNvSpPr>
          <p:nvPr/>
        </p:nvSpPr>
        <p:spPr bwMode="auto">
          <a:xfrm>
            <a:off x="3995738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48264" name="TextBox 150"/>
          <p:cNvSpPr txBox="1">
            <a:spLocks noChangeArrowheads="1"/>
          </p:cNvSpPr>
          <p:nvPr/>
        </p:nvSpPr>
        <p:spPr bwMode="auto">
          <a:xfrm>
            <a:off x="4859338" y="3429000"/>
            <a:ext cx="36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к</a:t>
            </a:r>
          </a:p>
        </p:txBody>
      </p:sp>
      <p:sp>
        <p:nvSpPr>
          <p:cNvPr id="48265" name="TextBox 164"/>
          <p:cNvSpPr txBox="1">
            <a:spLocks noChangeArrowheads="1"/>
          </p:cNvSpPr>
          <p:nvPr/>
        </p:nvSpPr>
        <p:spPr bwMode="auto">
          <a:xfrm>
            <a:off x="6588125" y="2708275"/>
            <a:ext cx="363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я</a:t>
            </a:r>
          </a:p>
        </p:txBody>
      </p:sp>
      <p:sp>
        <p:nvSpPr>
          <p:cNvPr id="48266" name="TextBox 165"/>
          <p:cNvSpPr txBox="1">
            <a:spLocks noChangeArrowheads="1"/>
          </p:cNvSpPr>
          <p:nvPr/>
        </p:nvSpPr>
        <p:spPr bwMode="auto">
          <a:xfrm>
            <a:off x="6588125" y="3068638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48267" name="TextBox 166"/>
          <p:cNvSpPr txBox="1">
            <a:spLocks noChangeArrowheads="1"/>
          </p:cNvSpPr>
          <p:nvPr/>
        </p:nvSpPr>
        <p:spPr bwMode="auto">
          <a:xfrm>
            <a:off x="6588125" y="3429000"/>
            <a:ext cx="377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68" name="TextBox 167"/>
          <p:cNvSpPr txBox="1">
            <a:spLocks noChangeArrowheads="1"/>
          </p:cNvSpPr>
          <p:nvPr/>
        </p:nvSpPr>
        <p:spPr bwMode="auto">
          <a:xfrm>
            <a:off x="6588125" y="3789363"/>
            <a:ext cx="3619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в</a:t>
            </a:r>
          </a:p>
        </p:txBody>
      </p:sp>
      <p:sp>
        <p:nvSpPr>
          <p:cNvPr id="48269" name="TextBox 168"/>
          <p:cNvSpPr txBox="1">
            <a:spLocks noChangeArrowheads="1"/>
          </p:cNvSpPr>
          <p:nvPr/>
        </p:nvSpPr>
        <p:spPr bwMode="auto">
          <a:xfrm>
            <a:off x="6588125" y="4149725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70" name="TextBox 169"/>
          <p:cNvSpPr txBox="1">
            <a:spLocks noChangeArrowheads="1"/>
          </p:cNvSpPr>
          <p:nvPr/>
        </p:nvSpPr>
        <p:spPr bwMode="auto">
          <a:xfrm>
            <a:off x="6588125" y="4508500"/>
            <a:ext cx="385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й</a:t>
            </a:r>
          </a:p>
        </p:txBody>
      </p:sp>
      <p:sp>
        <p:nvSpPr>
          <p:cNvPr id="48271" name="TextBox 171"/>
          <p:cNvSpPr txBox="1">
            <a:spLocks noChangeArrowheads="1"/>
          </p:cNvSpPr>
          <p:nvPr/>
        </p:nvSpPr>
        <p:spPr bwMode="auto">
          <a:xfrm>
            <a:off x="6156325" y="3429000"/>
            <a:ext cx="3349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с</a:t>
            </a:r>
          </a:p>
        </p:txBody>
      </p:sp>
      <p:sp>
        <p:nvSpPr>
          <p:cNvPr id="48272" name="TextBox 172"/>
          <p:cNvSpPr txBox="1">
            <a:spLocks noChangeArrowheads="1"/>
          </p:cNvSpPr>
          <p:nvPr/>
        </p:nvSpPr>
        <p:spPr bwMode="auto">
          <a:xfrm>
            <a:off x="7019925" y="3429000"/>
            <a:ext cx="374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48273" name="TextBox 173"/>
          <p:cNvSpPr txBox="1">
            <a:spLocks noChangeArrowheads="1"/>
          </p:cNvSpPr>
          <p:nvPr/>
        </p:nvSpPr>
        <p:spPr bwMode="auto">
          <a:xfrm>
            <a:off x="7451725" y="3429000"/>
            <a:ext cx="3937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д</a:t>
            </a:r>
          </a:p>
        </p:txBody>
      </p:sp>
      <p:sp>
        <p:nvSpPr>
          <p:cNvPr id="48274" name="TextBox 174"/>
          <p:cNvSpPr txBox="1">
            <a:spLocks noChangeArrowheads="1"/>
          </p:cNvSpPr>
          <p:nvPr/>
        </p:nvSpPr>
        <p:spPr bwMode="auto">
          <a:xfrm>
            <a:off x="7885113" y="3429000"/>
            <a:ext cx="361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48275" name="TextBox 175"/>
          <p:cNvSpPr txBox="1">
            <a:spLocks noChangeArrowheads="1"/>
          </p:cNvSpPr>
          <p:nvPr/>
        </p:nvSpPr>
        <p:spPr bwMode="auto">
          <a:xfrm>
            <a:off x="8316913" y="3429000"/>
            <a:ext cx="323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т</a:t>
            </a:r>
          </a:p>
        </p:txBody>
      </p:sp>
      <p:sp>
        <p:nvSpPr>
          <p:cNvPr id="48276" name="TextBox 176"/>
          <p:cNvSpPr txBox="1">
            <a:spLocks noChangeArrowheads="1"/>
          </p:cNvSpPr>
          <p:nvPr/>
        </p:nvSpPr>
        <p:spPr bwMode="auto">
          <a:xfrm>
            <a:off x="7451725" y="1989138"/>
            <a:ext cx="3778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п</a:t>
            </a:r>
          </a:p>
        </p:txBody>
      </p:sp>
      <p:sp>
        <p:nvSpPr>
          <p:cNvPr id="48277" name="TextBox 177"/>
          <p:cNvSpPr txBox="1">
            <a:spLocks noChangeArrowheads="1"/>
          </p:cNvSpPr>
          <p:nvPr/>
        </p:nvSpPr>
        <p:spPr bwMode="auto">
          <a:xfrm>
            <a:off x="7451725" y="2349500"/>
            <a:ext cx="3778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48278" name="TextBox 178"/>
          <p:cNvSpPr txBox="1">
            <a:spLocks noChangeArrowheads="1"/>
          </p:cNvSpPr>
          <p:nvPr/>
        </p:nvSpPr>
        <p:spPr bwMode="auto">
          <a:xfrm>
            <a:off x="7451725" y="2708275"/>
            <a:ext cx="3762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б</a:t>
            </a:r>
          </a:p>
        </p:txBody>
      </p:sp>
      <p:sp>
        <p:nvSpPr>
          <p:cNvPr id="48279" name="TextBox 179"/>
          <p:cNvSpPr txBox="1">
            <a:spLocks noChangeArrowheads="1"/>
          </p:cNvSpPr>
          <p:nvPr/>
        </p:nvSpPr>
        <p:spPr bwMode="auto">
          <a:xfrm>
            <a:off x="7451725" y="3068638"/>
            <a:ext cx="366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е</a:t>
            </a:r>
          </a:p>
        </p:txBody>
      </p:sp>
      <p:sp>
        <p:nvSpPr>
          <p:cNvPr id="48280" name="TextBox 180"/>
          <p:cNvSpPr txBox="1">
            <a:spLocks noChangeArrowheads="1"/>
          </p:cNvSpPr>
          <p:nvPr/>
        </p:nvSpPr>
        <p:spPr bwMode="auto">
          <a:xfrm>
            <a:off x="7451725" y="3789363"/>
            <a:ext cx="3635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а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8172450" y="981075"/>
            <a:ext cx="550863" cy="5222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15</a:t>
            </a:r>
            <a:endParaRPr lang="ru-RU" sz="2800" b="1" dirty="0"/>
          </a:p>
        </p:txBody>
      </p:sp>
      <p:sp>
        <p:nvSpPr>
          <p:cNvPr id="171" name="Стрелка вниз 170"/>
          <p:cNvSpPr/>
          <p:nvPr/>
        </p:nvSpPr>
        <p:spPr>
          <a:xfrm>
            <a:off x="8316913" y="1557338"/>
            <a:ext cx="215900" cy="401637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2" name="TextBox 181"/>
          <p:cNvSpPr txBox="1">
            <a:spLocks noChangeArrowheads="1"/>
          </p:cNvSpPr>
          <p:nvPr/>
        </p:nvSpPr>
        <p:spPr bwMode="auto">
          <a:xfrm>
            <a:off x="8316913" y="1989138"/>
            <a:ext cx="3762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п</a:t>
            </a:r>
          </a:p>
        </p:txBody>
      </p:sp>
      <p:sp>
        <p:nvSpPr>
          <p:cNvPr id="183" name="TextBox 182"/>
          <p:cNvSpPr txBox="1">
            <a:spLocks noChangeArrowheads="1"/>
          </p:cNvSpPr>
          <p:nvPr/>
        </p:nvSpPr>
        <p:spPr bwMode="auto">
          <a:xfrm>
            <a:off x="8316913" y="2349500"/>
            <a:ext cx="384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и</a:t>
            </a:r>
          </a:p>
        </p:txBody>
      </p:sp>
      <p:sp>
        <p:nvSpPr>
          <p:cNvPr id="184" name="TextBox 183"/>
          <p:cNvSpPr txBox="1">
            <a:spLocks noChangeArrowheads="1"/>
          </p:cNvSpPr>
          <p:nvPr/>
        </p:nvSpPr>
        <p:spPr bwMode="auto">
          <a:xfrm>
            <a:off x="8316913" y="2708275"/>
            <a:ext cx="373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л</a:t>
            </a:r>
          </a:p>
        </p:txBody>
      </p:sp>
      <p:sp>
        <p:nvSpPr>
          <p:cNvPr id="185" name="TextBox 184"/>
          <p:cNvSpPr txBox="1">
            <a:spLocks noChangeArrowheads="1"/>
          </p:cNvSpPr>
          <p:nvPr/>
        </p:nvSpPr>
        <p:spPr bwMode="auto">
          <a:xfrm>
            <a:off x="8316913" y="3068638"/>
            <a:ext cx="3762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о</a:t>
            </a:r>
          </a:p>
        </p:txBody>
      </p:sp>
      <p:sp>
        <p:nvSpPr>
          <p:cNvPr id="186" name="Стрелка вправо 185">
            <a:hlinkClick r:id="rId2" action="ppaction://hlinksldjump"/>
          </p:cNvPr>
          <p:cNvSpPr/>
          <p:nvPr/>
        </p:nvSpPr>
        <p:spPr>
          <a:xfrm>
            <a:off x="8172450" y="6381750"/>
            <a:ext cx="647700" cy="26828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</p:childTnLst>
        </p:cTn>
      </p:par>
    </p:tnLst>
    <p:bldLst>
      <p:bldP spid="182" grpId="0"/>
      <p:bldP spid="183" grpId="0"/>
      <p:bldP spid="184" grpId="0"/>
      <p:bldP spid="18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Спасибо всем за ваши ответы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z="4800" smtClean="0"/>
              <a:t>Молодцы наши будущие</a:t>
            </a:r>
          </a:p>
          <a:p>
            <a:pPr>
              <a:buFont typeface="Arial" charset="0"/>
              <a:buNone/>
            </a:pPr>
            <a:r>
              <a:rPr lang="ru-RU" sz="4800" smtClean="0"/>
              <a:t> Защитники Отчизны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730</Words>
  <Application>Microsoft Office PowerPoint</Application>
  <PresentationFormat>Экран (4:3)</PresentationFormat>
  <Paragraphs>672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Calibri</vt:lpstr>
      <vt:lpstr>Arial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Спасибо всем за ваши ответы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Кроссворд</dc:title>
  <dc:creator>oxana</dc:creator>
  <cp:lastModifiedBy>User</cp:lastModifiedBy>
  <cp:revision>20</cp:revision>
  <dcterms:created xsi:type="dcterms:W3CDTF">2012-02-19T18:17:59Z</dcterms:created>
  <dcterms:modified xsi:type="dcterms:W3CDTF">2014-02-21T17:54:35Z</dcterms:modified>
</cp:coreProperties>
</file>