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71" r:id="rId11"/>
    <p:sldId id="266" r:id="rId12"/>
    <p:sldId id="269" r:id="rId13"/>
    <p:sldId id="270" r:id="rId14"/>
    <p:sldId id="264" r:id="rId15"/>
    <p:sldId id="265" r:id="rId16"/>
    <p:sldId id="272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FF00"/>
    <a:srgbClr val="8BF9A8"/>
    <a:srgbClr val="8EC0F6"/>
    <a:srgbClr val="95E4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77" autoAdjust="0"/>
    <p:restoredTop sz="94660"/>
  </p:normalViewPr>
  <p:slideViewPr>
    <p:cSldViewPr>
      <p:cViewPr varScale="1">
        <p:scale>
          <a:sx n="70" d="100"/>
          <a:sy n="7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9" descr="0_6779c_1278e7ac_XL.jpg"/>
          <p:cNvPicPr>
            <a:picLocks noChangeAspect="1"/>
          </p:cNvPicPr>
          <p:nvPr userDrawn="1"/>
        </p:nvPicPr>
        <p:blipFill>
          <a:blip r:embed="rId4"/>
          <a:srcRect r="82060"/>
          <a:stretch>
            <a:fillRect/>
          </a:stretch>
        </p:blipFill>
        <p:spPr bwMode="auto">
          <a:xfrm>
            <a:off x="8388350" y="0"/>
            <a:ext cx="755650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Рисунок 8" descr="0_6779c_1278e7ac_XL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4211638" y="0"/>
            <a:ext cx="4211637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Рисунок 7" descr="0_6779c_1278e7ac_XL.jpg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211638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Рисунок 10" descr="82b6a469be04.jpg"/>
          <p:cNvPicPr>
            <a:picLocks noChangeAspect="1"/>
          </p:cNvPicPr>
          <p:nvPr userDrawn="1"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25" y="4511675"/>
            <a:ext cx="3128963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3AC932-AC01-4E29-A5D8-874BE7CE84E9}" type="datetimeFigureOut">
              <a:rPr lang="ru-RU"/>
              <a:pPr>
                <a:defRPr/>
              </a:pPr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0DE731D-88A0-484A-8191-FF0D69E74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/>
          </p:cNvSpPr>
          <p:nvPr>
            <p:ph type="subTitle" idx="4294967295"/>
          </p:nvPr>
        </p:nvSpPr>
        <p:spPr>
          <a:xfrm>
            <a:off x="395288" y="4437063"/>
            <a:ext cx="7561262" cy="1728787"/>
          </a:xfrm>
        </p:spPr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ru-RU" smtClean="0">
                <a:solidFill>
                  <a:schemeClr val="folHlink"/>
                </a:solidFill>
              </a:rPr>
              <a:t>Автор: учитель-логопед МБОУ НШДС №37 г.Красноярска</a:t>
            </a:r>
          </a:p>
          <a:p>
            <a:pPr marL="0" indent="0" algn="ctr">
              <a:buFont typeface="Arial" charset="0"/>
              <a:buNone/>
            </a:pPr>
            <a:r>
              <a:rPr lang="ru-RU" smtClean="0">
                <a:solidFill>
                  <a:schemeClr val="folHlink"/>
                </a:solidFill>
              </a:rPr>
              <a:t>Риманова Рита Михайловна</a:t>
            </a:r>
          </a:p>
        </p:txBody>
      </p:sp>
      <p:sp>
        <p:nvSpPr>
          <p:cNvPr id="23556" name="WordArt 4"/>
          <p:cNvSpPr>
            <a:spLocks noChangeArrowheads="1" noChangeShapeType="1" noTextEdit="1"/>
          </p:cNvSpPr>
          <p:nvPr/>
        </p:nvSpPr>
        <p:spPr bwMode="auto">
          <a:xfrm>
            <a:off x="684213" y="1484313"/>
            <a:ext cx="77724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400" b="1" i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Олимпиада </a:t>
            </a:r>
          </a:p>
          <a:p>
            <a:pPr algn="ctr"/>
            <a:r>
              <a:rPr lang="ru-RU" sz="2400" b="1" i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по логопедии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3563938" y="3922713"/>
            <a:ext cx="15795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chemeClr val="folHlink"/>
                </a:solidFill>
              </a:rPr>
              <a:t>  </a:t>
            </a:r>
            <a:r>
              <a:rPr lang="ru-RU" b="1">
                <a:solidFill>
                  <a:schemeClr val="hlink"/>
                </a:solidFill>
              </a:rPr>
              <a:t>2 КЛАСС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4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4" name="WordArt 5"/>
          <p:cNvSpPr>
            <a:spLocks noChangeArrowheads="1" noChangeShapeType="1" noTextEdit="1"/>
          </p:cNvSpPr>
          <p:nvPr/>
        </p:nvSpPr>
        <p:spPr bwMode="auto">
          <a:xfrm>
            <a:off x="250825" y="2852738"/>
            <a:ext cx="864235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«Найди 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лишнее слово»</a:t>
            </a:r>
          </a:p>
        </p:txBody>
      </p:sp>
      <p:sp>
        <p:nvSpPr>
          <p:cNvPr id="13315" name="WordArt 6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№5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6767512" cy="4752975"/>
          </a:xfrm>
          <a:solidFill>
            <a:srgbClr val="95E4EF"/>
          </a:solidFill>
        </p:spPr>
        <p:txBody>
          <a:bodyPr/>
          <a:lstStyle/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1)  </a:t>
            </a:r>
            <a:r>
              <a:rPr lang="ru-RU" sz="2800" b="1" smtClean="0">
                <a:solidFill>
                  <a:schemeClr val="folHlink"/>
                </a:solidFill>
              </a:rPr>
              <a:t>Пётр, Катя,  Серёжа,  Егоров,  Мария__________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2) </a:t>
            </a:r>
            <a:r>
              <a:rPr lang="ru-RU" sz="2800" b="1" smtClean="0">
                <a:solidFill>
                  <a:schemeClr val="folHlink"/>
                </a:solidFill>
              </a:rPr>
              <a:t>мяч, кукла, скакалка, шахматы, играет________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AutoNum type="arabicParenR" startAt="3"/>
            </a:pPr>
            <a:r>
              <a:rPr lang="ru-RU" sz="2800" b="1" smtClean="0">
                <a:solidFill>
                  <a:schemeClr val="folHlink"/>
                </a:solidFill>
              </a:rPr>
              <a:t>вода, водичка, подводный, водитель, 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    водолаз 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 </a:t>
            </a:r>
            <a:endParaRPr lang="ru-RU" sz="2800" b="1" smtClean="0">
              <a:solidFill>
                <a:schemeClr val="folHlink"/>
              </a:solidFill>
            </a:endParaRP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r>
              <a:rPr lang="en-US" sz="2800" b="1" smtClean="0">
                <a:solidFill>
                  <a:schemeClr val="folHlink"/>
                </a:solidFill>
              </a:rPr>
              <a:t>4)  </a:t>
            </a:r>
            <a:r>
              <a:rPr lang="ru-RU" sz="2800" b="1" smtClean="0">
                <a:solidFill>
                  <a:schemeClr val="folHlink"/>
                </a:solidFill>
              </a:rPr>
              <a:t>подлежащее, сказуемое, глагол _________</a:t>
            </a:r>
          </a:p>
          <a:p>
            <a:pPr marL="381000" indent="-381000"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chemeClr val="folHlink"/>
              </a:solidFill>
            </a:endParaRPr>
          </a:p>
        </p:txBody>
      </p:sp>
      <p:sp>
        <p:nvSpPr>
          <p:cNvPr id="14338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922337"/>
          </a:xfrm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В каждой  группе слов найди одно лишнее, </a:t>
            </a:r>
            <a:br>
              <a:rPr lang="ru-RU" sz="2800" b="1" i="1" smtClean="0">
                <a:solidFill>
                  <a:schemeClr val="hlink"/>
                </a:solidFill>
              </a:rPr>
            </a:br>
            <a:r>
              <a:rPr lang="ru-RU" sz="2800" b="1" i="1" smtClean="0">
                <a:solidFill>
                  <a:schemeClr val="hlink"/>
                </a:solidFill>
              </a:rPr>
              <a:t>запиши его.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WordArt 6"/>
          <p:cNvSpPr>
            <a:spLocks noChangeArrowheads="1" noChangeShapeType="1" noTextEdit="1"/>
          </p:cNvSpPr>
          <p:nvPr/>
        </p:nvSpPr>
        <p:spPr bwMode="auto">
          <a:xfrm>
            <a:off x="468313" y="2708275"/>
            <a:ext cx="8229600" cy="2449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пословицу»</a:t>
            </a:r>
          </a:p>
        </p:txBody>
      </p:sp>
      <p:sp>
        <p:nvSpPr>
          <p:cNvPr id="15363" name="WordArt 7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№6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20516" name="Group 36"/>
          <p:cNvGraphicFramePr>
            <a:graphicFrameLocks noGrp="1"/>
          </p:cNvGraphicFramePr>
          <p:nvPr>
            <p:ph idx="4294967295"/>
          </p:nvPr>
        </p:nvGraphicFramePr>
        <p:xfrm>
          <a:off x="179388" y="333375"/>
          <a:ext cx="8713787" cy="6450013"/>
        </p:xfrm>
        <a:graphic>
          <a:graphicData uri="http://schemas.openxmlformats.org/drawingml/2006/table">
            <a:tbl>
              <a:tblPr/>
              <a:tblGrid>
                <a:gridCol w="4357687"/>
                <a:gridCol w="435610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Не имей сто рублей,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folHlink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не вытащишь и рыбку из пруда.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За двумя зайцами погонишься,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а дома лучше.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Человек без друзей,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 лес не ходить.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Где родился,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ни одного не поймаешь.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 гостях хорошо,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а имей сто друзей.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37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Без труда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что дерево без корней.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  <a:tr h="8953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Волков бояться -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alibri" pitchFamily="34" charset="0"/>
                        </a:rPr>
                        <a:t>там и пригодился.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5E4EF"/>
                    </a:solidFill>
                  </a:tcPr>
                </a:tc>
              </a:tr>
            </a:tbl>
          </a:graphicData>
        </a:graphic>
      </p:graphicFrame>
      <p:sp>
        <p:nvSpPr>
          <p:cNvPr id="16412" name="Line 37"/>
          <p:cNvSpPr>
            <a:spLocks noChangeShapeType="1"/>
          </p:cNvSpPr>
          <p:nvPr/>
        </p:nvSpPr>
        <p:spPr bwMode="auto">
          <a:xfrm>
            <a:off x="3492500" y="549275"/>
            <a:ext cx="1511300" cy="4248150"/>
          </a:xfrm>
          <a:prstGeom prst="line">
            <a:avLst/>
          </a:prstGeom>
          <a:noFill/>
          <a:ln w="5715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0" name="WordArt 6"/>
          <p:cNvSpPr>
            <a:spLocks noChangeArrowheads="1" noChangeShapeType="1" noTextEdit="1"/>
          </p:cNvSpPr>
          <p:nvPr/>
        </p:nvSpPr>
        <p:spPr bwMode="auto">
          <a:xfrm>
            <a:off x="900113" y="2852738"/>
            <a:ext cx="7200900" cy="2305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«Поставь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по порядку»</a:t>
            </a:r>
          </a:p>
        </p:txBody>
      </p:sp>
      <p:sp>
        <p:nvSpPr>
          <p:cNvPr id="17411" name="WordArt 7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№7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Расставь предложения так, чтобы получился текст.</a:t>
            </a:r>
          </a:p>
        </p:txBody>
      </p:sp>
      <p:sp>
        <p:nvSpPr>
          <p:cNvPr id="18434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6778625" cy="4525963"/>
          </a:xfrm>
          <a:solidFill>
            <a:srgbClr val="95E4EF"/>
          </a:solidFill>
        </p:spPr>
        <p:txBody>
          <a:bodyPr/>
          <a:lstStyle/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rgbClr val="4F0EF2"/>
                </a:solidFill>
                <a:cs typeface="Arial" charset="0"/>
              </a:rPr>
              <a:t>□</a:t>
            </a:r>
            <a:r>
              <a:rPr lang="ru-RU" sz="2800" b="1" smtClean="0">
                <a:solidFill>
                  <a:srgbClr val="4F0EF2"/>
                </a:solidFill>
              </a:rPr>
              <a:t> </a:t>
            </a:r>
            <a:r>
              <a:rPr lang="ru-RU" sz="2800" b="1" smtClean="0">
                <a:solidFill>
                  <a:schemeClr val="folHlink"/>
                </a:solidFill>
              </a:rPr>
              <a:t>Если уронит пингвин камешек на землю, то обязательно   остановится и поднимет его.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Они держат в клювах камешки.</a:t>
            </a:r>
          </a:p>
          <a:p>
            <a:pPr>
              <a:lnSpc>
                <a:spcPct val="80000"/>
              </a:lnSpc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Оказывается, камешки пингвинам нужны не играть, а чтобы дома строить.</a:t>
            </a:r>
          </a:p>
          <a:p>
            <a:pPr>
              <a:lnSpc>
                <a:spcPct val="80000"/>
              </a:lnSpc>
            </a:pPr>
            <a:endParaRPr lang="ru-RU" sz="2800" b="1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  <a:cs typeface="Arial" charset="0"/>
              </a:rPr>
              <a:t>□ </a:t>
            </a:r>
            <a:r>
              <a:rPr lang="ru-RU" sz="2800" b="1" smtClean="0">
                <a:solidFill>
                  <a:schemeClr val="folHlink"/>
                </a:solidFill>
              </a:rPr>
              <a:t>Я заметил, что пингвины идут с пляжа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ru-RU" sz="2800" b="1" smtClean="0">
                <a:solidFill>
                  <a:schemeClr val="folHlink"/>
                </a:solidFill>
              </a:rPr>
              <a:t>    молча.</a:t>
            </a:r>
          </a:p>
          <a:p>
            <a:pPr>
              <a:lnSpc>
                <a:spcPct val="80000"/>
              </a:lnSpc>
            </a:pPr>
            <a:endParaRPr lang="ru-RU" sz="2800" smtClean="0">
              <a:solidFill>
                <a:schemeClr val="folHlink"/>
              </a:solidFill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ru-RU" sz="2800" smtClean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9459" name="WordArt 5"/>
          <p:cNvSpPr>
            <a:spLocks noChangeArrowheads="1" noChangeShapeType="1" noTextEdit="1"/>
          </p:cNvSpPr>
          <p:nvPr/>
        </p:nvSpPr>
        <p:spPr bwMode="auto">
          <a:xfrm>
            <a:off x="684213" y="2349500"/>
            <a:ext cx="7920037" cy="22320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54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МОЛОДЦЫ!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WordArt 5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394075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№1</a:t>
            </a:r>
          </a:p>
        </p:txBody>
      </p:sp>
      <p:sp>
        <p:nvSpPr>
          <p:cNvPr id="5122" name="WordArt 6"/>
          <p:cNvSpPr>
            <a:spLocks noChangeArrowheads="1" noChangeShapeType="1" noTextEdit="1"/>
          </p:cNvSpPr>
          <p:nvPr/>
        </p:nvSpPr>
        <p:spPr bwMode="auto">
          <a:xfrm>
            <a:off x="468313" y="2565400"/>
            <a:ext cx="8064500" cy="24479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 слова »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/>
          </p:cNvSpPr>
          <p:nvPr>
            <p:ph type="title" idx="4294967295"/>
          </p:nvPr>
        </p:nvSpPr>
        <p:spPr>
          <a:xfrm>
            <a:off x="395288" y="260350"/>
            <a:ext cx="8229600" cy="1143000"/>
          </a:xfrm>
          <a:solidFill>
            <a:srgbClr val="8BF9A8"/>
          </a:solidFill>
        </p:spPr>
        <p:txBody>
          <a:bodyPr/>
          <a:lstStyle/>
          <a:p>
            <a:r>
              <a:rPr lang="ru-RU" sz="3600" b="1" i="1" smtClean="0">
                <a:solidFill>
                  <a:schemeClr val="hlink"/>
                </a:solidFill>
              </a:rPr>
              <a:t>Составь как можно больше слов из букв слова:</a:t>
            </a:r>
          </a:p>
        </p:txBody>
      </p:sp>
      <p:sp>
        <p:nvSpPr>
          <p:cNvPr id="61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539750" y="2420938"/>
            <a:ext cx="8064500" cy="1512887"/>
          </a:xfrm>
          <a:prstGeom prst="roundRect">
            <a:avLst>
              <a:gd name="adj" fmla="val 16667"/>
            </a:avLst>
          </a:prstGeom>
          <a:solidFill>
            <a:schemeClr val="hlink"/>
          </a:solidFill>
          <a:ln w="76200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6600" b="1">
                <a:solidFill>
                  <a:schemeClr val="bg1"/>
                </a:solidFill>
              </a:rPr>
              <a:t>ПРЕПОДАВАТЕЛЬ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0" name="WordArt 4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2512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№2</a:t>
            </a:r>
          </a:p>
        </p:txBody>
      </p:sp>
      <p:sp>
        <p:nvSpPr>
          <p:cNvPr id="7171" name="WordArt 5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736758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«Собери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пирамидку »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/>
          </p:cNvSpPr>
          <p:nvPr>
            <p:ph type="title" idx="4294967295"/>
          </p:nvPr>
        </p:nvSpPr>
        <p:spPr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Посчитай, сколько звуков в каждом слове. Запиши слова  на соответствующих кольцах пирамидки.</a:t>
            </a:r>
          </a:p>
        </p:txBody>
      </p:sp>
      <p:sp>
        <p:nvSpPr>
          <p:cNvPr id="8194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5589588"/>
            <a:ext cx="3455988" cy="935037"/>
          </a:xfrm>
          <a:prstGeom prst="ellipse">
            <a:avLst/>
          </a:prstGeom>
          <a:solidFill>
            <a:srgbClr val="00B8FF"/>
          </a:solidFill>
          <a:ln>
            <a:solidFill>
              <a:schemeClr val="tx1"/>
            </a:solidFill>
            <a:round/>
          </a:ln>
        </p:spPr>
        <p:txBody>
          <a:bodyPr/>
          <a:lstStyle/>
          <a:p>
            <a:endParaRPr lang="ru-RU" smtClean="0"/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284663" y="2060575"/>
            <a:ext cx="2808287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СЕРДЦЕ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ОСЬ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ЯМА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ДОЧЬ</a:t>
            </a:r>
          </a:p>
          <a:p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  <a:p>
            <a:r>
              <a:rPr lang="ru-RU" sz="3200" b="1">
                <a:solidFill>
                  <a:schemeClr val="folHlink"/>
                </a:solidFill>
                <a:latin typeface="Aparajita" pitchFamily="34" charset="0"/>
              </a:rPr>
              <a:t> АНТЕННА</a:t>
            </a:r>
          </a:p>
          <a:p>
            <a:pPr hangingPunct="0">
              <a:lnSpc>
                <a:spcPct val="83000"/>
              </a:lnSpc>
              <a:spcBef>
                <a:spcPct val="500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ru-RU" sz="3200" b="1">
              <a:solidFill>
                <a:schemeClr val="folHlink"/>
              </a:solidFill>
              <a:latin typeface="Aparajita" pitchFamily="34" charset="0"/>
            </a:endParaRPr>
          </a:p>
        </p:txBody>
      </p:sp>
      <p:sp>
        <p:nvSpPr>
          <p:cNvPr id="8196" name="Oval 6"/>
          <p:cNvSpPr>
            <a:spLocks noChangeArrowheads="1"/>
          </p:cNvSpPr>
          <p:nvPr/>
        </p:nvSpPr>
        <p:spPr bwMode="auto">
          <a:xfrm>
            <a:off x="611188" y="4797425"/>
            <a:ext cx="2808287" cy="792163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7" name="Oval 7"/>
          <p:cNvSpPr>
            <a:spLocks noChangeArrowheads="1"/>
          </p:cNvSpPr>
          <p:nvPr/>
        </p:nvSpPr>
        <p:spPr bwMode="auto">
          <a:xfrm>
            <a:off x="971550" y="4149725"/>
            <a:ext cx="2089150" cy="647700"/>
          </a:xfrm>
          <a:prstGeom prst="ellipse">
            <a:avLst/>
          </a:prstGeom>
          <a:solidFill>
            <a:srgbClr val="E0322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8" name="Oval 8"/>
          <p:cNvSpPr>
            <a:spLocks noChangeArrowheads="1"/>
          </p:cNvSpPr>
          <p:nvPr/>
        </p:nvSpPr>
        <p:spPr bwMode="auto">
          <a:xfrm>
            <a:off x="1258888" y="3573463"/>
            <a:ext cx="1512887" cy="574675"/>
          </a:xfrm>
          <a:prstGeom prst="ellipse">
            <a:avLst/>
          </a:prstGeom>
          <a:solidFill>
            <a:srgbClr val="26DA4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9" name="Oval 9"/>
          <p:cNvSpPr>
            <a:spLocks noChangeArrowheads="1"/>
          </p:cNvSpPr>
          <p:nvPr/>
        </p:nvSpPr>
        <p:spPr bwMode="auto">
          <a:xfrm>
            <a:off x="1476375" y="2997200"/>
            <a:ext cx="1008063" cy="576263"/>
          </a:xfrm>
          <a:prstGeom prst="ellipse">
            <a:avLst/>
          </a:prstGeom>
          <a:solidFill>
            <a:srgbClr val="4F0EF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200" name="AutoShape 10"/>
          <p:cNvSpPr>
            <a:spLocks noChangeArrowheads="1"/>
          </p:cNvSpPr>
          <p:nvPr/>
        </p:nvSpPr>
        <p:spPr bwMode="auto">
          <a:xfrm>
            <a:off x="1763713" y="2276475"/>
            <a:ext cx="433387" cy="719138"/>
          </a:xfrm>
          <a:prstGeom prst="triangle">
            <a:avLst>
              <a:gd name="adj" fmla="val 50000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457200" y="1600200"/>
            <a:ext cx="3898900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№3</a:t>
            </a:r>
          </a:p>
        </p:txBody>
      </p:sp>
      <p:sp>
        <p:nvSpPr>
          <p:cNvPr id="9219" name="WordArt 6"/>
          <p:cNvSpPr>
            <a:spLocks noChangeArrowheads="1" noChangeShapeType="1" noTextEdit="1"/>
          </p:cNvSpPr>
          <p:nvPr/>
        </p:nvSpPr>
        <p:spPr bwMode="auto">
          <a:xfrm>
            <a:off x="395288" y="2636838"/>
            <a:ext cx="7367587" cy="2879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«Составь</a:t>
            </a:r>
          </a:p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 предложение»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60350"/>
            <a:ext cx="8229600" cy="936625"/>
          </a:xfrm>
          <a:solidFill>
            <a:srgbClr val="8BF9A8"/>
          </a:solidFill>
        </p:spPr>
        <p:txBody>
          <a:bodyPr/>
          <a:lstStyle/>
          <a:p>
            <a:r>
              <a:rPr lang="ru-RU" sz="2800" b="1" i="1" smtClean="0">
                <a:solidFill>
                  <a:schemeClr val="hlink"/>
                </a:solidFill>
              </a:rPr>
              <a:t>Выдели в словах ударные слоги и составь из них предложение. Запиши его.</a:t>
            </a:r>
          </a:p>
        </p:txBody>
      </p:sp>
      <p:sp>
        <p:nvSpPr>
          <p:cNvPr id="10242" name="Rectangle 3"/>
          <p:cNvSpPr>
            <a:spLocks noGrp="1"/>
          </p:cNvSpPr>
          <p:nvPr>
            <p:ph type="body" idx="4294967295"/>
          </p:nvPr>
        </p:nvSpPr>
        <p:spPr>
          <a:solidFill>
            <a:srgbClr val="FFFF00"/>
          </a:solidFill>
        </p:spPr>
        <p:txBody>
          <a:bodyPr/>
          <a:lstStyle/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4F0EF2"/>
                </a:solidFill>
              </a:rPr>
              <a:t>ГОРЫ </a:t>
            </a:r>
            <a:r>
              <a:rPr lang="ru-RU" sz="3600" b="1" smtClean="0"/>
              <a:t>      </a:t>
            </a:r>
            <a:r>
              <a:rPr lang="ru-RU" sz="3600" b="1" smtClean="0">
                <a:solidFill>
                  <a:srgbClr val="FF0000"/>
                </a:solidFill>
              </a:rPr>
              <a:t>ПИЛОТЫ</a:t>
            </a:r>
            <a:r>
              <a:rPr lang="ru-RU" sz="3600" b="1" smtClean="0">
                <a:solidFill>
                  <a:srgbClr val="E03220"/>
                </a:solidFill>
              </a:rPr>
              <a:t> 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chemeClr val="accent1"/>
                </a:solidFill>
              </a:rPr>
              <a:t>СОВА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rgbClr val="6600CC"/>
                </a:solidFill>
              </a:rPr>
              <a:t>БЕЗ</a:t>
            </a:r>
          </a:p>
          <a:p>
            <a:pPr>
              <a:buFont typeface="Arial" charset="0"/>
              <a:buNone/>
            </a:pPr>
            <a:r>
              <a:rPr lang="ru-RU" sz="3600" b="1" smtClean="0"/>
              <a:t>     </a:t>
            </a: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009900"/>
                </a:solidFill>
              </a:rPr>
              <a:t>УДОЧКА</a:t>
            </a:r>
            <a:r>
              <a:rPr lang="ru-RU" sz="3600" b="1" smtClean="0"/>
              <a:t>    </a:t>
            </a:r>
            <a:r>
              <a:rPr lang="ru-RU" sz="3600" b="1" smtClean="0">
                <a:solidFill>
                  <a:srgbClr val="6600CC"/>
                </a:solidFill>
              </a:rPr>
              <a:t>ЗИМА</a:t>
            </a:r>
            <a:r>
              <a:rPr lang="ru-RU" sz="3600" b="1" smtClean="0"/>
              <a:t>   </a:t>
            </a:r>
            <a:r>
              <a:rPr lang="ru-RU" sz="3600" b="1" smtClean="0">
                <a:solidFill>
                  <a:srgbClr val="FF00FF"/>
                </a:solidFill>
              </a:rPr>
              <a:t>КАПУСТА</a:t>
            </a:r>
            <a:r>
              <a:rPr lang="ru-RU" sz="3600" b="1" smtClean="0"/>
              <a:t>    </a:t>
            </a:r>
            <a:r>
              <a:rPr lang="ru-RU" sz="3600" b="1" smtClean="0">
                <a:solidFill>
                  <a:srgbClr val="E03220"/>
                </a:solidFill>
              </a:rPr>
              <a:t>КРАСОТА</a:t>
            </a:r>
            <a:r>
              <a:rPr lang="ru-RU" sz="3600" b="1" smtClean="0"/>
              <a:t> </a:t>
            </a:r>
          </a:p>
          <a:p>
            <a:endParaRPr lang="ru-RU" sz="3600" b="1" smtClean="0">
              <a:solidFill>
                <a:srgbClr val="FF0000"/>
              </a:solidFill>
            </a:endParaRPr>
          </a:p>
          <a:p>
            <a:pPr>
              <a:buFont typeface="Arial" charset="0"/>
              <a:buNone/>
            </a:pPr>
            <a:r>
              <a:rPr lang="ru-RU" sz="3600" b="1" smtClean="0">
                <a:solidFill>
                  <a:srgbClr val="4F0EF2"/>
                </a:solidFill>
              </a:rPr>
              <a:t>ЯМА </a:t>
            </a:r>
            <a:r>
              <a:rPr lang="ru-RU" sz="3600" b="1" smtClean="0"/>
              <a:t>       </a:t>
            </a:r>
            <a:r>
              <a:rPr lang="ru-RU" sz="3600" b="1" smtClean="0">
                <a:solidFill>
                  <a:srgbClr val="FF0000"/>
                </a:solidFill>
              </a:rPr>
              <a:t>РИСУНОК</a:t>
            </a:r>
            <a:r>
              <a:rPr lang="ru-RU" sz="3600" b="1" smtClean="0"/>
              <a:t>        </a:t>
            </a:r>
            <a:r>
              <a:rPr lang="ru-RU" sz="3600" b="1" smtClean="0">
                <a:solidFill>
                  <a:srgbClr val="009900"/>
                </a:solidFill>
              </a:rPr>
              <a:t>МАЛЕНЬКИЙ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468313" y="2997200"/>
            <a:ext cx="8229600" cy="2376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« Ромашка »</a:t>
            </a:r>
          </a:p>
        </p:txBody>
      </p:sp>
      <p:sp>
        <p:nvSpPr>
          <p:cNvPr id="11267" name="WordArt 5"/>
          <p:cNvSpPr>
            <a:spLocks noChangeArrowheads="1" noChangeShapeType="1" noTextEdit="1"/>
          </p:cNvSpPr>
          <p:nvPr/>
        </p:nvSpPr>
        <p:spPr bwMode="auto">
          <a:xfrm>
            <a:off x="468313" y="1628775"/>
            <a:ext cx="3538537" cy="6048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9360">
                  <a:solidFill>
                    <a:srgbClr val="000000"/>
                  </a:solidFill>
                  <a:miter lim="800000"/>
                  <a:headEnd/>
                  <a:tailEnd/>
                </a:ln>
                <a:solidFill>
                  <a:srgbClr val="3333FF"/>
                </a:solidFill>
                <a:latin typeface="Monotype Corsiva"/>
              </a:rPr>
              <a:t>Задание №4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Россия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Япония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Англия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Индия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Германия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Италия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Австрия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Австралия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Польша</a:t>
            </a:r>
          </a:p>
          <a:p>
            <a:pPr>
              <a:lnSpc>
                <a:spcPct val="80000"/>
              </a:lnSpc>
            </a:pPr>
            <a:r>
              <a:rPr lang="en-GB" sz="2800" b="1" smtClean="0">
                <a:solidFill>
                  <a:srgbClr val="000099"/>
                </a:solidFill>
              </a:rPr>
              <a:t>Турция</a:t>
            </a:r>
            <a:endParaRPr lang="ru-RU" sz="2800" b="1" smtClean="0">
              <a:solidFill>
                <a:srgbClr val="000099"/>
              </a:solidFill>
            </a:endParaRPr>
          </a:p>
        </p:txBody>
      </p:sp>
      <p:sp>
        <p:nvSpPr>
          <p:cNvPr id="12290" name="Oval 5"/>
          <p:cNvSpPr>
            <a:spLocks noChangeArrowheads="1"/>
          </p:cNvSpPr>
          <p:nvPr/>
        </p:nvSpPr>
        <p:spPr bwMode="auto">
          <a:xfrm rot="1478028">
            <a:off x="6443663" y="1341438"/>
            <a:ext cx="720725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1" name="Oval 6"/>
          <p:cNvSpPr>
            <a:spLocks noChangeArrowheads="1"/>
          </p:cNvSpPr>
          <p:nvPr/>
        </p:nvSpPr>
        <p:spPr bwMode="auto">
          <a:xfrm rot="3563906">
            <a:off x="7127875" y="2097088"/>
            <a:ext cx="719138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Oval 7"/>
          <p:cNvSpPr>
            <a:spLocks noChangeArrowheads="1"/>
          </p:cNvSpPr>
          <p:nvPr/>
        </p:nvSpPr>
        <p:spPr bwMode="auto">
          <a:xfrm rot="5400000">
            <a:off x="7307263" y="3068638"/>
            <a:ext cx="792162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Oval 8"/>
          <p:cNvSpPr>
            <a:spLocks noChangeArrowheads="1"/>
          </p:cNvSpPr>
          <p:nvPr/>
        </p:nvSpPr>
        <p:spPr bwMode="auto">
          <a:xfrm rot="-2926300">
            <a:off x="4283075" y="1628775"/>
            <a:ext cx="792163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Oval 9"/>
          <p:cNvSpPr>
            <a:spLocks noChangeArrowheads="1"/>
          </p:cNvSpPr>
          <p:nvPr/>
        </p:nvSpPr>
        <p:spPr bwMode="auto">
          <a:xfrm rot="8012175">
            <a:off x="6839744" y="4040981"/>
            <a:ext cx="720725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5" name="Oval 10"/>
          <p:cNvSpPr>
            <a:spLocks noChangeArrowheads="1"/>
          </p:cNvSpPr>
          <p:nvPr/>
        </p:nvSpPr>
        <p:spPr bwMode="auto">
          <a:xfrm rot="-1052076">
            <a:off x="6011863" y="4437063"/>
            <a:ext cx="792162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6" name="Oval 11"/>
          <p:cNvSpPr>
            <a:spLocks noChangeArrowheads="1"/>
          </p:cNvSpPr>
          <p:nvPr/>
        </p:nvSpPr>
        <p:spPr bwMode="auto">
          <a:xfrm rot="-5541724">
            <a:off x="3960019" y="2817019"/>
            <a:ext cx="720725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7" name="Oval 12"/>
          <p:cNvSpPr>
            <a:spLocks noChangeArrowheads="1"/>
          </p:cNvSpPr>
          <p:nvPr/>
        </p:nvSpPr>
        <p:spPr bwMode="auto">
          <a:xfrm rot="968854">
            <a:off x="5003800" y="4437063"/>
            <a:ext cx="792163" cy="2087562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8" name="Oval 13"/>
          <p:cNvSpPr>
            <a:spLocks noChangeArrowheads="1"/>
          </p:cNvSpPr>
          <p:nvPr/>
        </p:nvSpPr>
        <p:spPr bwMode="auto">
          <a:xfrm rot="2712531">
            <a:off x="4094163" y="3835400"/>
            <a:ext cx="884237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9" name="Oval 14"/>
          <p:cNvSpPr>
            <a:spLocks noChangeArrowheads="1"/>
          </p:cNvSpPr>
          <p:nvPr/>
        </p:nvSpPr>
        <p:spPr bwMode="auto">
          <a:xfrm rot="10031828">
            <a:off x="5292725" y="1196975"/>
            <a:ext cx="792163" cy="2087563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0" name="Oval 4"/>
          <p:cNvSpPr>
            <a:spLocks noChangeArrowheads="1"/>
          </p:cNvSpPr>
          <p:nvPr/>
        </p:nvSpPr>
        <p:spPr bwMode="auto">
          <a:xfrm>
            <a:off x="5148263" y="3068638"/>
            <a:ext cx="1657350" cy="15113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>
                <a:solidFill>
                  <a:schemeClr val="folHlink"/>
                </a:solidFill>
              </a:rPr>
              <a:t>ЖИТЕЛЬ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190</Words>
  <Application>Microsoft Office PowerPoint</Application>
  <PresentationFormat>Экран (4:3)</PresentationFormat>
  <Paragraphs>64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Aparajita</vt:lpstr>
      <vt:lpstr>Times New Roman</vt:lpstr>
      <vt:lpstr>Тема Office</vt:lpstr>
      <vt:lpstr>Тема Office</vt:lpstr>
      <vt:lpstr>Тема Office</vt:lpstr>
      <vt:lpstr>Слайд 1</vt:lpstr>
      <vt:lpstr>Слайд 2</vt:lpstr>
      <vt:lpstr>Составь как можно больше слов из букв слова:</vt:lpstr>
      <vt:lpstr>Слайд 4</vt:lpstr>
      <vt:lpstr>Посчитай, сколько звуков в каждом слове. Запиши слова  на соответствующих кольцах пирамидки.</vt:lpstr>
      <vt:lpstr>Слайд 6</vt:lpstr>
      <vt:lpstr>Выдели в словах ударные слоги и составь из них предложение. Запиши его.</vt:lpstr>
      <vt:lpstr>Слайд 8</vt:lpstr>
      <vt:lpstr>Слайд 9</vt:lpstr>
      <vt:lpstr>Слайд 10</vt:lpstr>
      <vt:lpstr>В каждой  группе слов найди одно лишнее,  запиши его.</vt:lpstr>
      <vt:lpstr>Слайд 12</vt:lpstr>
      <vt:lpstr>Слайд 13</vt:lpstr>
      <vt:lpstr>Слайд 14</vt:lpstr>
      <vt:lpstr>Расставь предложения так, чтобы получился текст.</vt:lpstr>
      <vt:lpstr>Слайд 16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oxana</dc:creator>
  <cp:lastModifiedBy>Артем</cp:lastModifiedBy>
  <cp:revision>11</cp:revision>
  <dcterms:created xsi:type="dcterms:W3CDTF">2012-02-13T15:03:35Z</dcterms:created>
  <dcterms:modified xsi:type="dcterms:W3CDTF">2014-03-02T08:21:42Z</dcterms:modified>
</cp:coreProperties>
</file>