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310" r:id="rId15"/>
    <p:sldId id="311" r:id="rId16"/>
    <p:sldId id="270" r:id="rId17"/>
    <p:sldId id="269" r:id="rId18"/>
    <p:sldId id="272" r:id="rId19"/>
    <p:sldId id="271" r:id="rId20"/>
    <p:sldId id="273" r:id="rId21"/>
    <p:sldId id="309" r:id="rId22"/>
    <p:sldId id="308" r:id="rId23"/>
    <p:sldId id="278" r:id="rId24"/>
    <p:sldId id="275" r:id="rId25"/>
    <p:sldId id="276" r:id="rId26"/>
    <p:sldId id="277" r:id="rId27"/>
    <p:sldId id="274" r:id="rId28"/>
    <p:sldId id="304" r:id="rId29"/>
    <p:sldId id="279" r:id="rId30"/>
    <p:sldId id="281" r:id="rId31"/>
    <p:sldId id="282" r:id="rId32"/>
    <p:sldId id="280" r:id="rId33"/>
    <p:sldId id="306" r:id="rId34"/>
    <p:sldId id="307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313" r:id="rId45"/>
    <p:sldId id="312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5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E03A9-BAE6-4742-BDE9-EA896E4473D7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4251D-81E0-4415-90CC-BA6639190E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44;&#1088;&#1091;&#1078;&#1073;&#1072;%20&#1082;&#1088;&#1077;&#1087;&#1082;&#1072;&#1103;-.mp3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42;&#1084;&#1077;&#1089;&#1090;&#1077;%20&#1074;&#1077;&#1089;&#1077;&#1083;&#1086;%20&#1096;&#1072;&#1075;&#1072;&#1090;&#1100;.mp3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Bol'shoy_sekret-minus.mp3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53;&#1080;&#1095;&#1077;&#1075;&#1086;%20&#1053;&#1072;%20&#1057;&#1074;&#1077;&#1090;&#1077;%20&#1051;&#1091;&#1095;&#1096;&#1077;%20&#1053;&#1077;&#1090;&#1091;.mp3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44;&#1077;&#1090;&#1089;&#1082;&#1080;&#1077;%20-%20&#1055;&#1077;&#1089;&#1085;&#1103;%20&#1083;&#1100;&#1074;&#1077;&#1085;&#1082;&#1072;%20&#1080;%20&#1095;&#1077;&#1088;&#1077;&#1087;&#1072;&#1093;&#1080;%20-%20www.Ruminus.ru.mp3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Pro_varene-iz_mf_Masha_i_Medved_minusovka.mp3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63;&#1091;&#1085;&#1075;&#1072;-&#1063;&#1072;&#1085;&#1075;&#1072;%20(1).mp3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55;&#1077;&#1089;&#1077;&#1085;&#1082;&#1072;%20&#1050;&#1088;&#1086;&#1082;&#1086;&#1076;&#1080;&#1083;&#1072;%20&#1043;&#1077;&#1085;&#1099;.mp3" TargetMode="Externa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59;&#1083;&#1099;&#1073;&#1082;&#1072;.mp3" TargetMode="Externa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42;&#1083;&#1072;&#1076;&#1080;&#1084;&#1080;&#1088;%20&#1064;&#1072;&#1080;&#1085;&#1089;&#1082;&#1080;&#1081;_-_&#1044;&#1074;&#1072;&#1078;&#1076;&#1099;%20&#1076;&#1074;&#1072;%20-%20&#1095;&#1077;&#1090;&#1099;&#1088;&#1077;_(-).mp3" TargetMode="Externa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46;&#1091;&#1088;&#1072;&#1074;&#1083;&#1080;&#1085;&#1072;&#1103;%20&#1055;&#1077;&#1089;&#1085;&#1103;.mp3" TargetMode="Externa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55;&#1088;&#1077;&#1082;&#1088;&#1072;&#1089;&#1085;&#1086;&#1077;%20&#1044;&#1072;&#1083;&#1105;&#1082;&#1086;.mp3" TargetMode="Externa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shkolnie_-_uchat_v_shkole%20Minusovki.MpTri.Net.mp3" TargetMode="Externa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shkolnie_-_kogda_uydem_so_shkolnogo_dvora%20Minusovki.MpTri.Net.mp3" TargetMode="Externa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detskie_-_kva-kva%20Minusovki.MpTri.Net.mp3" TargetMode="Externa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53;&#1077;%20&#1076;&#1088;&#1072;&#1079;&#1085;&#1080;&#1090;&#1077;%20&#1089;&#1086;&#1073;&#1072;&#1082;.mp3" TargetMode="Externa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63;&#1105;&#1088;&#1085;&#1099;&#1081;%20&#1050;&#1086;&#1090;.mp3" TargetMode="Externa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44;&#1074;&#1072;%20&#1074;&#1077;&#1089;&#1105;&#1083;&#1099;&#1093;%20&#1075;&#1091;&#1089;&#1103;.mp3" TargetMode="Externa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44;&#1077;&#1090;&#1089;&#1082;&#1080;&#1077;_&#1051;&#1077;&#1089;&#1085;&#1086;&#1081;%20&#1054;&#1083;&#1077;&#1085;&#1100;.mp3" TargetMode="Externa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41;&#1077;&#1089;&#1082;&#1086;&#1079;&#1099;&#1088;&#1082;&#1072;%20&#1041;&#1077;&#1083;&#1072;&#1103;.mp3" TargetMode="Externa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52;&#1072;&#1083;&#1077;&#1085;&#1100;&#1082;&#1086;&#1081;%20&#1025;&#1083;&#1086;&#1095;&#1082;&#1077;%20&#1061;&#1086;&#1083;&#1086;&#1076;&#1085;&#1086;%20&#1047;&#1080;&#1084;&#1086;&#1081;.mp3" TargetMode="Externa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57;&#1077;&#1088;&#1077;&#1085;&#1100;&#1082;&#1080;&#1081;%20&#1050;&#1086;&#1079;&#1083;&#1080;&#1082;.mp3" TargetMode="Externa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50;&#1088;&#1099;&#1083;&#1072;&#1090;&#1099;&#1077;%20&#1050;&#1072;&#1095;&#1077;&#1083;&#1080;.mp3" TargetMode="External"/><Relationship Id="rId7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Party%20for%20everybody.mp3" TargetMode="External"/><Relationship Id="rId12" Type="http://schemas.openxmlformats.org/officeDocument/2006/relationships/image" Target="../media/image41.png"/><Relationship Id="rId2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44;&#1077;&#1090;&#1089;&#1082;&#1080;&#1077;%20&#1087;&#1077;&#1089;&#1085;&#1080;%20(&#1084;&#1080;&#1085;&#1091;&#1089;)%20-%20&#1040;&#1085;&#1090;&#1086;&#1096;&#1082;&#1072;.mp3" TargetMode="Externa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50;&#1072;&#1083;&#1080;&#1085;&#1082;&#1072;-&#1052;&#1072;&#1083;&#1080;&#1085;&#1082;&#1072;.mp3" TargetMode="External"/><Relationship Id="rId6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42;&#1083;&#1072;&#1076;&#1080;&#1084;&#1080;&#1088;%20&#1064;&#1072;&#1080;&#1085;&#1089;&#1082;&#1080;&#1081;_-_&#1043;&#1086;&#1083;&#1091;&#1073;&#1086;&#1081;%20&#1074;&#1072;&#1075;&#1086;&#1085;_(-).mp3" TargetMode="External"/><Relationship Id="rId11" Type="http://schemas.openxmlformats.org/officeDocument/2006/relationships/image" Target="../media/image24.png"/><Relationship Id="rId5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_&#1042;&#1086;%20&#1089;&#1072;&#1076;&#1091;%20&#1083;&#1080;%20&#1074;%20&#1086;&#1075;&#1086;&#1088;&#1086;&#1076;&#1077;(-)__________(-).mp3" TargetMode="External"/><Relationship Id="rId10" Type="http://schemas.openxmlformats.org/officeDocument/2006/relationships/image" Target="../media/image26.png"/><Relationship Id="rId4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44;&#1086;&#1073;&#1088;&#1099;&#1081;%20&#1046;&#1091;&#1082;%202.mp3" TargetMode="External"/><Relationship Id="rId9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077;&#1076;&#1080;\&#1056;&#1072;&#1073;&#1086;&#1095;&#1080;&#1081;%20&#1089;&#1090;&#1086;&#1083;\&#1091;&#1075;&#1086;&#1076;&#1072;&#1081;%20&#1084;&#1077;&#1083;&#1086;&#1076;&#1080;&#1102;\&#1044;&#1077;&#1090;&#1089;&#1082;&#1080;&#1077;%20-%20&#1045;&#1089;&#1083;&#1080;%20&#1089;%20&#1076;&#1088;&#1091;&#1075;&#1086;&#1084;%20&#1074;&#1099;&#1096;&#1077;&#1083;%20&#1074;%20&#1087;&#1091;&#1090;&#1100;%20(%20&#1084;&#1080;&#1085;&#1091;&#1089;%20)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836712"/>
            <a:ext cx="1152128" cy="1410364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1196752"/>
            <a:ext cx="936104" cy="952244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124744"/>
            <a:ext cx="1034459" cy="878582"/>
          </a:xfrm>
          <a:prstGeom prst="rect">
            <a:avLst/>
          </a:prstGeo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836712"/>
            <a:ext cx="921971" cy="1169665"/>
          </a:xfrm>
          <a:prstGeom prst="rect">
            <a:avLst/>
          </a:prstGeom>
        </p:spPr>
      </p:pic>
      <p:pic>
        <p:nvPicPr>
          <p:cNvPr id="11" name="Рисунок 10" descr="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1124744"/>
            <a:ext cx="1008112" cy="833373"/>
          </a:xfrm>
          <a:prstGeom prst="rect">
            <a:avLst/>
          </a:prstGeom>
        </p:spPr>
      </p:pic>
      <p:pic>
        <p:nvPicPr>
          <p:cNvPr id="13" name="Рисунок 12" descr="10f959cda7118e9c20c6f3ebe6a07f62.png"/>
          <p:cNvPicPr>
            <a:picLocks noChangeAspect="1"/>
          </p:cNvPicPr>
          <p:nvPr/>
        </p:nvPicPr>
        <p:blipFill>
          <a:blip r:embed="rId9" cstate="print"/>
          <a:srcRect l="5404" t="85275" r="62169"/>
          <a:stretch>
            <a:fillRect/>
          </a:stretch>
        </p:blipFill>
        <p:spPr>
          <a:xfrm>
            <a:off x="6444208" y="908720"/>
            <a:ext cx="432048" cy="252610"/>
          </a:xfrm>
          <a:prstGeom prst="rect">
            <a:avLst/>
          </a:prstGeom>
        </p:spPr>
      </p:pic>
      <p:pic>
        <p:nvPicPr>
          <p:cNvPr id="14" name="Рисунок 13" descr="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3" y="2919066"/>
            <a:ext cx="1656184" cy="1013990"/>
          </a:xfrm>
          <a:prstGeom prst="rect">
            <a:avLst/>
          </a:prstGeom>
        </p:spPr>
      </p:pic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35696" y="2924944"/>
            <a:ext cx="936104" cy="936104"/>
          </a:xfrm>
          <a:prstGeom prst="rect">
            <a:avLst/>
          </a:prstGeom>
        </p:spPr>
      </p:pic>
      <p:pic>
        <p:nvPicPr>
          <p:cNvPr id="16" name="Рисунок 15" descr="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43808" y="2996952"/>
            <a:ext cx="1008112" cy="814775"/>
          </a:xfrm>
          <a:prstGeom prst="rect">
            <a:avLst/>
          </a:prstGeom>
        </p:spPr>
      </p:pic>
      <p:pic>
        <p:nvPicPr>
          <p:cNvPr id="17" name="Рисунок 16" descr="1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2924944"/>
            <a:ext cx="936104" cy="839740"/>
          </a:xfrm>
          <a:prstGeom prst="rect">
            <a:avLst/>
          </a:prstGeom>
        </p:spPr>
      </p:pic>
      <p:pic>
        <p:nvPicPr>
          <p:cNvPr id="18" name="Рисунок 17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2636912"/>
            <a:ext cx="936104" cy="1187595"/>
          </a:xfrm>
          <a:prstGeom prst="rect">
            <a:avLst/>
          </a:prstGeom>
        </p:spPr>
      </p:pic>
      <p:pic>
        <p:nvPicPr>
          <p:cNvPr id="19" name="Рисунок 18" descr="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2996952"/>
            <a:ext cx="975694" cy="806574"/>
          </a:xfrm>
          <a:prstGeom prst="rect">
            <a:avLst/>
          </a:prstGeom>
        </p:spPr>
      </p:pic>
      <p:pic>
        <p:nvPicPr>
          <p:cNvPr id="20" name="Рисунок 19" descr="3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20272" y="3068960"/>
            <a:ext cx="1258707" cy="768474"/>
          </a:xfrm>
          <a:prstGeom prst="rect">
            <a:avLst/>
          </a:prstGeom>
        </p:spPr>
      </p:pic>
      <p:pic>
        <p:nvPicPr>
          <p:cNvPr id="21" name="Рисунок 20" descr="98186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87824" y="4221088"/>
            <a:ext cx="2616702" cy="2344837"/>
          </a:xfrm>
          <a:prstGeom prst="rect">
            <a:avLst/>
          </a:prstGeom>
        </p:spPr>
      </p:pic>
      <p:pic>
        <p:nvPicPr>
          <p:cNvPr id="22" name="Рисунок 21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1196752"/>
            <a:ext cx="1034459" cy="87858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Дружба крепкая-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19872" y="2852936"/>
            <a:ext cx="2384648" cy="2384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33265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Дружба крепкая</a:t>
            </a:r>
            <a:endParaRPr lang="ru-RU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57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Вместе весело шагать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15816" y="2564904"/>
            <a:ext cx="2888704" cy="2888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62068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Вместе весело шагать !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85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Bol'shoy_sekret-minu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19872" y="2492896"/>
            <a:ext cx="3176736" cy="3176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8864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Большой секрет !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1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Ничего На Свете Лучше Нету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87824" y="2636912"/>
            <a:ext cx="2674020" cy="2674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404664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Ничего на свете лучше нету !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Детские - Песня львенка и черепахи - www.Ruminus.r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59832" y="2492896"/>
            <a:ext cx="3024336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32656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Песенка львёнка !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21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ДОБРЫЙ ДЕНЬ, ДОБРЫЙ ДЕНЬ, УВАЖАЕМЫЕ ДРУЗЬЯ!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ВЫ НА ПЕРЕДАЧЕ «УГАДАЙ МЕЛОДИЮ». У НАС ВЫСТУПАЛИ ИЗВЕСТНЫЕ АРТИСТЫ, АКТЕРЫ, СПОРТСМЕНЫ. А СЕЙЧАС ПОРА НАЧИНАТЬ.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8" name="Содержимое 7" descr="014799a92f036a124e0760dbe48b5a4b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2708920"/>
            <a:ext cx="3427581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Pro_varene-iz_mf_Masha_i_Medved_minusovk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87824" y="3068960"/>
            <a:ext cx="2888704" cy="2888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0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F0"/>
                </a:solidFill>
              </a:rPr>
              <a:t>Про варенье !</a:t>
            </a:r>
            <a:endParaRPr lang="ru-RU" sz="8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Чунга-Чанга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635896" y="2636912"/>
            <a:ext cx="3176736" cy="3176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B0F0"/>
                </a:solidFill>
              </a:rPr>
              <a:t>Чунга –чанга  </a:t>
            </a:r>
            <a:endParaRPr lang="ru-RU" sz="7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Песенка Крокодила Ген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59832" y="2780928"/>
            <a:ext cx="3312368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260648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Песенка крокодила Гены .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Улыб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87824" y="2492896"/>
            <a:ext cx="3024336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476672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F0"/>
                </a:solidFill>
              </a:rPr>
              <a:t>Улыбка .</a:t>
            </a:r>
            <a:endParaRPr lang="ru-RU" sz="8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Мо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471_boat_3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3175" y="2636838"/>
            <a:ext cx="3649663" cy="2209800"/>
          </a:xfrm>
          <a:prstGeom prst="rect">
            <a:avLst/>
          </a:prstGeom>
          <a:noFill/>
        </p:spPr>
      </p:pic>
      <p:pic>
        <p:nvPicPr>
          <p:cNvPr id="10245" name="Picture 5" descr="008_small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44800" y="2060575"/>
            <a:ext cx="2232025" cy="1238250"/>
          </a:xfrm>
          <a:prstGeom prst="rect">
            <a:avLst/>
          </a:prstGeom>
          <a:noFill/>
        </p:spPr>
      </p:pic>
      <p:pic>
        <p:nvPicPr>
          <p:cNvPr id="10247" name="Picture 7" descr="KA4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916113"/>
            <a:ext cx="1187450" cy="904875"/>
          </a:xfrm>
          <a:prstGeom prst="rect">
            <a:avLst/>
          </a:prstGeom>
          <a:noFill/>
        </p:spPr>
      </p:pic>
      <p:pic>
        <p:nvPicPr>
          <p:cNvPr id="10252" name="Picture 12" descr="008_small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97100" y="5013325"/>
            <a:ext cx="2016125" cy="1238250"/>
          </a:xfrm>
          <a:prstGeom prst="rect">
            <a:avLst/>
          </a:prstGeom>
          <a:noFill/>
        </p:spPr>
      </p:pic>
      <p:pic>
        <p:nvPicPr>
          <p:cNvPr id="10253" name="Picture 13" descr="471_boat_3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4005263"/>
            <a:ext cx="2606675" cy="1577975"/>
          </a:xfrm>
          <a:prstGeom prst="rect">
            <a:avLst/>
          </a:prstGeom>
          <a:noFill/>
        </p:spPr>
      </p:pic>
      <p:pic>
        <p:nvPicPr>
          <p:cNvPr id="10255" name="Picture 15" descr="OBL-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33375"/>
            <a:ext cx="1616075" cy="1800225"/>
          </a:xfrm>
          <a:prstGeom prst="rect">
            <a:avLst/>
          </a:prstGeom>
          <a:noFill/>
        </p:spPr>
      </p:pic>
      <p:pic>
        <p:nvPicPr>
          <p:cNvPr id="10256" name="Picture 16" descr="OBL-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04813"/>
            <a:ext cx="1800225" cy="1800225"/>
          </a:xfrm>
          <a:prstGeom prst="rect">
            <a:avLst/>
          </a:prstGeom>
          <a:noFill/>
        </p:spPr>
      </p:pic>
      <p:pic>
        <p:nvPicPr>
          <p:cNvPr id="10258" name="Picture 18" descr="OBL-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9072">
            <a:off x="3132138" y="1916113"/>
            <a:ext cx="1616075" cy="1800225"/>
          </a:xfrm>
          <a:prstGeom prst="rect">
            <a:avLst/>
          </a:prstGeom>
          <a:noFill/>
        </p:spPr>
      </p:pic>
      <p:pic>
        <p:nvPicPr>
          <p:cNvPr id="10259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6898 C 0.02725 0.11968 0.05364 0.19051 0.15191 0.18935 C 0.29305 0.18935 0.30434 -0.04745 0.47396 -0.04815 C 0.62656 -0.04815 0.54496 0.1588 0.69184 0.15787 C 0.84444 0.15787 0.76284 0.00787 0.92673 0.00787 C 1.07361 0.00787 0.99201 0.10926 1.12291 0.10926 C 1.24896 0.10926 1.18368 0.03171 1.29826 0.03171 C 1.36354 0.03171 1.36823 0.05278 1.37413 0.06898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03449 C -0.09496 0.10509 -0.12448 0.20393 -0.23698 0.20255 C -0.39809 0.20255 -0.41024 -0.12824 -0.60295 -0.1294 C -0.77604 -0.1294 -0.68385 0.15972 -0.85017 0.15856 C -1.02465 0.15856 -0.9309 -0.05093 -1.11701 -0.05093 C -1.28385 -0.05093 -1.19167 0.09051 -1.33976 0.09051 C -1.48333 0.09051 -1.40851 -0.01759 -1.53924 -0.01759 C -1.61337 -0.01759 -1.61875 0.0118 -1.62483 0.03449 " pathEditMode="relative" rAng="0" ptsTypes="ffffffff">
                                      <p:cBhvr>
                                        <p:cTn id="12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C -0.01805 0.0662 -0.0375 0.16343 0.00955 0.19236 C 0.07691 0.23565 0.18941 -0.05949 0.27014 -0.00903 C 0.34254 0.03727 0.2099 0.27292 0.27969 0.31667 C 0.35243 0.36319 0.38142 0.14954 0.4592 0.19907 C 0.52882 0.24375 0.4441 0.34676 0.50573 0.38634 C 0.56563 0.42477 0.56997 0.30741 0.62413 0.34213 C 0.65538 0.36204 0.64774 0.38982 0.64323 0.41227 " pathEditMode="relative" rAng="1544826" ptsTypes="ffffffff">
                                      <p:cBhvr>
                                        <p:cTn id="35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2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00324 C -0.03056 0.04004 0.0144 0.09537 0.12083 0.05 C 0.27291 -0.01389 0.23211 -0.24468 0.41579 -0.32176 C 0.58142 -0.39098 0.53854 -0.15625 0.69791 -0.22361 C 0.86319 -0.29283 0.74114 -0.39885 0.91822 -0.47292 C 1.0776 -0.53936 1.01232 -0.40602 1.15312 -0.46505 C 1.28993 -0.52176 1.20173 -0.56621 1.32638 -0.61829 C 1.3967 -0.64769 1.40677 -0.62963 1.41701 -0.61736 " pathEditMode="relative" rAng="-1040845" ptsTypes="ffffffff">
                                      <p:cBhvr>
                                        <p:cTn id="40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" y="-30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-0.01233 0.01319 -0.03559 0.03125 -0.11163 0.00787 C -0.21892 -0.025 -0.21371 -0.10602 -0.34305 -0.14561 C -0.4592 -0.18195 -0.4092 -0.09422 -0.52031 -0.12848 C -0.63733 -0.16389 -0.56597 -0.19537 -0.69097 -0.23311 C -0.80208 -0.26713 -0.74653 -0.21436 -0.84514 -0.24491 C -0.94149 -0.27408 -0.88733 -0.28473 -0.97483 -0.31135 C -1.02448 -0.32732 -1.02899 -0.32061 -1.0342 -0.31644 " pathEditMode="relative" rAng="779908" ptsTypes="ffffffff">
                                      <p:cBhvr>
                                        <p:cTn id="45" dur="5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" y="-15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5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Представление жюри !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8478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РАЗРЕШИТЕ ВАМ ПРЕДСТАВИТЬ КОМПЕТЕНТНОЕ ЖЮРИ, КОТОРОЕ  БЕСПРИСТРАСТНО БУДЕТ ОЦЕНИВАТЬ УЧАСТНИКОВ НАШЕГО ШОУ, ЭТО –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492896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1. МИЛАЯ, ОЧАРОВАТЕЛЬНАЯ ДЕВЧОНКА ИЗ 5А  КЛАССА , ЭТО ПОЛУЭКТОВА ЯНА КОТОРАЯ ПОМИМО ВОКАЛА, УВЛЕКАЕТСЯ ЕЩЕ И ХОРЕОГРАФИЕЙ. ВСТРЕЧАЙТЕ ЕЁ ВАШИМИ БУРНЫМИ АППЛОДИСМЕНТАМИ!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861048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2. УСПЕВШАЯ СТАТЬ ЛЮБИМИЦЕЙ ПУБЛИКИ ПРЕДСТАВИТЕЛЬНИЦА 5АКЛАССА  РЫХЛОВА ЕЛЕНА, ВСТРЕЧАЙТЕ!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94116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3. ЮНОЕ ДАРОВАНИЕ ИЗ  5А КЛАССА, КОМИСАРОВА ДАРЬЯ, ВСТРЕЧАЙТЕ!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Владимир Шаинский_-_Дважды два - четыре_(-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131840" y="2420888"/>
            <a:ext cx="3032720" cy="303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26064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Дважды два четыре .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2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Журавлиная Песн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87824" y="2636912"/>
            <a:ext cx="3032720" cy="303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Журавлиная песня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2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Прекрасное Далёко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03848" y="2636912"/>
            <a:ext cx="3024336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88640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Прекрасное далёко !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shkolnie_-_uchat_v_shkole Minusovki.MpTri.Ne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2348880"/>
            <a:ext cx="3528392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33265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B0F0"/>
                </a:solidFill>
              </a:rPr>
              <a:t>Учат в школе !</a:t>
            </a:r>
            <a:endParaRPr lang="ru-RU" sz="7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shkolnie_-_kogda_uydem_so_shkolnogo_dvora Minusovki.MpTri.Ne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2636912"/>
            <a:ext cx="3104728" cy="3104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8864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Прощальный вальс .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13048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4.ИЗВЕСТНЫЙ В НАШЕМ ГОРОДЕ И ДАЛЕКО ЗА ЕГО ПРЕДЕЛАМИ, МНОГОКРАТНЫЙ ЛАУРЕАТ И ДИПЛОМАНТ РАЗЛИЧНЫХ МУЗЫКАЛЬНЫХ КОНКУРСОВ И ФЕСТИВАЛЕЙ, А ТАКЖЕ,  ЕЩЕ И УЧАЩИЙСЯ МУЗЫКАЛЬНОЙ ШКОЛЫ,КИТЛЯР АННА. Я НАДЕЮСЬ, ЧТО В КОНЦЕ НАШЕГО МЕРОПРИЯТИЯ, АННА ПОДАРИТ НАМ ВСЕМ, ОДНУ ИЗ СВОИХ ЛЮБИМЫХ КОМПОЗИЦИЙ. ВАШИ АППЛОДИСМЕНТЫ АННЕ!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9" name="Содержимое 8" descr="zverushki-2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2420888"/>
            <a:ext cx="4554506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detskie_-_kva-kva Minusovki.MpTri.Ne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2924944"/>
            <a:ext cx="3176736" cy="3176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404664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B0F0"/>
                </a:solidFill>
              </a:rPr>
              <a:t>Простая песенка .</a:t>
            </a:r>
            <a:endParaRPr lang="ru-RU" sz="7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Не дразните собак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131840" y="2492896"/>
            <a:ext cx="2880320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332656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Не дразните собак !</a:t>
            </a:r>
            <a:endParaRPr lang="ru-RU" sz="6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9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Чёрный Кот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91880" y="2276872"/>
            <a:ext cx="3320752" cy="3320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B0F0"/>
                </a:solidFill>
              </a:rPr>
              <a:t>Чёрный кот !</a:t>
            </a:r>
            <a:endParaRPr lang="ru-RU" sz="7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9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Два весёлых гус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59832" y="2492896"/>
            <a:ext cx="3384376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476672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Два весёлых гуся .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7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Детские_Лесной Олень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2276872"/>
            <a:ext cx="3464768" cy="3464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Лесной олень .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11148316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3501008"/>
            <a:ext cx="3263894" cy="2611115"/>
          </a:xfr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НА ЭТОМ УВАЖАЕМЫЕ ИГРОКИ ПЕРВЫЙ ТУР ЗАКАНЧИВАЕТСЯ. Я ОБЫЧНО ГОВОРЮ, ЧТО ЭТОТ ТУР РАЗМИНОЧНЫЙ, НО ПОСМОТРИТЕ, КАК ОНИ ИГРАЮТ, УГАДЫВАЮТ ВСЕ, ИЛИ ПОЧТИ ВСЕ МЕЛОДИИ. ТО ЛИ ДЕЛО БУДЕТ ВО ВТОРОМ ТУРЕ, В КОТОРОМ МЫ УВИДИМСЯ ЧЕРЕЗ НЕСКОЛЬКО МИНУТ. МЫ ПРОЩАЕМСЯ С ………………………………………. И ГОВОРИМ СПАСИБО.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А ПОКА ВСТАВАЙТЕ СО СВОИХ МЕСТ И МЫ ПРОВЕДЁМ ДЛЯ ВАС ВЕСЁЛУЮ И МУЗЫКАЛЬНУЮ ЗАРЯДКУ !!! ЕЩЕ ОДИН МУЗЫКАЛЬНЫЙ ПОДАРОК ОТ ПОЛУЭКТОВОЙ ЯНЫ ! ОНА ИСПОЛНИТ ТАНЕЦ ПОД НАЗВАНИЕМ «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УСАЖИВАЙТЕСЬ ПОУДОБНЕЕ. НАШИ УВАЖАЕМЫЕ СОЛИСТЫ ПОКА В ЗАЛЕ, ИХ ВЫСТУПЛЕНИЯ ЕЩЕ ВПЕРЕДИ, НУ, А МЫ ВСТРЕЧАЕМ ГЛАВНЫХ ДЕЙСТВУЮЩИХ ЛИЦ - НАШИХ ИГРОКОВ, ГОРДОСТЬ НАШЕЙ ШКОЛЫ И В БУДУЩЕМ РОССИИ, УЧЕНИКОВ 5А КЛАССА  !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ДОБРЫЙ ВЕЧЕР, ДОБРО ПОЖАЛОВАТЬ, ЗАНИМАЙТЕ СВОИ МЕСТА, СЕЙЧАС НАЧНЕТСЯ ЗАНИМАТЕЛЬНОЕ ШОУ! УВАЖАЕМЫЕ ИГРОКИ, ЧУВСТВУЙТЕ СЕБЯ КАК ДОМА, УЛЫБАЙТЕСЬ, РАССЛАБЛЯЙТЕСЬ. МЫ ОЧЕНЬ РАДЫ, ЧТО ВЫ ПРИШЛИ К НАМ!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068960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ИТАК,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УЧАСТНИК ПОД НОМЕРОМ  1- ЗУБАРЕВА МАРИЯ</a:t>
            </a:r>
          </a:p>
          <a:p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УЧАСТНИК ПОД НОМЕРОМ 2- ЛАГУТИНА АНАСТАСИЯ</a:t>
            </a:r>
          </a:p>
          <a:p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УЧАСТНИК ПОД НОМЕРОМ 3- ПРИХОДЬКО АННА</a:t>
            </a:r>
          </a:p>
          <a:p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УЧАСТНИК ПОД НОМЕРОМ 4-ЗУБАРЕВ ЕВГЕНИЙ</a:t>
            </a:r>
          </a:p>
          <a:p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УЧАСТНИК ПОД НОМЕРОМ 5- ВОРОЖЕЙКИН ДМИТРИЙ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zverushki-19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2780928"/>
            <a:ext cx="3816424" cy="3816424"/>
          </a:xfr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ДОРОГИЕ ДРУЗЬЯ, МЫ ПРОДОЛЖАЕМ НАШУ ПРОГРАММУ, САМУЮ СУПЕР-ПУПЕР МУЗЫКАЛЬНУЮ ПРОГРАММУ «УГАДАЙ МЕЛОДИЮ». ОБЪЯВЛЯЮ НАЧАЛО ВТОРОГО ТУРА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2 участника - победители первого тура. Каждый участник начинаете свое выступление словами "Я угадаю эту мелодию с ... нот" (от 7 нот, минимум - три. Кто выберет наименьшее количество звуков, тот и угадывает. Музыка звучит в виде одноголосной мелодии. 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1. Часть военно-морского обмундирования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7" name="Бескозырка Бела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59832" y="2564904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25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2. Акция сострадания к неодушевленному предмету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6" name="Маленькой Ёлочке Холодно Зимо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15816" y="2564904"/>
            <a:ext cx="3032720" cy="3032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3. Песенка о любви пожилого человека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6" name="Серенький Козлик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43808" y="2492896"/>
            <a:ext cx="2888704" cy="2888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zverushki-19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2780928"/>
            <a:ext cx="3738711" cy="3738711"/>
          </a:xfr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НУ, ВОТ И ПОДОШЕЛ К КОНЦУ ТРЕТИЙ ТУР. К СОЖАЛЕНИЮ, ДЛЯ ОДНОГО ИЗ УЧАСТНИКОВ ОН ОКАЗАЛСЯ ПОСЛЕДНИМ- ЭТО………………………………………………………… МЫ ОЧЕНЬ РАДЫ, ЧТО ВЫ БЫЛИ НА ИГРЕ И ПОКАЗАЛИ ВЫСОКИЙ МУЗЫКАЛЬНЫЙ УРОВЕНЬ, К СОЖАЛЕНИЮ, ФОРТУНА ОКАЗАЛАСЬ НЕ НА ВАШЕЙ СТОРОНЕ, МЫ ГОВОРИМ ВАМ ДО СВИДАНИЯ, ДО НОВЫХ ВСТРЕЧ, НУ , А ДЛЯ НАШИХ ЗРИТЕЛЕЙ СВОЮ ЗАМЕЧАТЕЛЬНУЮ ПЕСНЮ ДАРИТКИТЛЯР АННА !!!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26064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Супер игра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2474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ВАМ НУЖНО УГАДАТЬ 7 МЕЛОДИЙ ЗА 3 МИНУТЫ. ПО СИГНАЛУ ЖЮРИ МЫ НАЧИНАЕМ.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КАЛИНКА -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8" name="Калинка-Малин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691680" y="2132856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249289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Антошка -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0" name="Детские песни (минус) - Антош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1691680" y="2564904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292494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КРЫЛАТЫЕ КАЧЕЛИ -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2" name="Крылатые Качел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2843808" y="2996952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342900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Добрый жук -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Добрый Жук 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2051720" y="3501008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5536" y="386104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ВО САДУ ЛИ , В ОГОРОДЕ -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6" name="_Во саду ли в огороде(-)__________(-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 cstate="print"/>
          <a:stretch>
            <a:fillRect/>
          </a:stretch>
        </p:blipFill>
        <p:spPr>
          <a:xfrm>
            <a:off x="3491880" y="3933056"/>
            <a:ext cx="3048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422108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ГОЛУБОЙ ВАГОН -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8" name="Владимир Шаинский_-_Голубой вагон_(-)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1" cstate="print"/>
          <a:stretch>
            <a:fillRect/>
          </a:stretch>
        </p:blipFill>
        <p:spPr>
          <a:xfrm>
            <a:off x="2627784" y="4293096"/>
            <a:ext cx="304800" cy="304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7544" y="465313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Party For Everybody Dance</a:t>
            </a:r>
            <a:r>
              <a:rPr lang="ru-RU" sz="2000" b="1" dirty="0" smtClean="0">
                <a:solidFill>
                  <a:srgbClr val="00B0F0"/>
                </a:solidFill>
              </a:rPr>
              <a:t> -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0" name="Party for everybody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2" cstate="print"/>
          <a:stretch>
            <a:fillRect/>
          </a:stretch>
        </p:blipFill>
        <p:spPr>
          <a:xfrm>
            <a:off x="3563888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96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20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576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76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649623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2850615"/>
            <a:ext cx="3967311" cy="4007385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ДА, ДА ОНА ВЫИГРАЛА. НЕ СМОЛКАЮТ АППЛОДИСМЕНТЫ!!!  МЫ ОТ ВСЕЙ ДУШИ ВАС ПОЗДРАВЛЯЕМ! И ГОВОРИМ ВАМ БРАВО, БРАВО, БРАВИССИМО!  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А Я ПРИГЛАШАЮ НА СЦЕНУ ВСЕХ УЧАСТНИКОВ ИГРЫ «УГАДАЙ МЕЛОДИЮ»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. ВАШИ АППЛОДИСМЕНТЫ! СПАСИБО ЗА ВНИМАНИЕ! ДО НОВЫХ ВСТРЕЧ!               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8" name="Содержимое 5" descr="864962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850615"/>
            <a:ext cx="3967311" cy="4007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  </a:t>
            </a:r>
            <a:r>
              <a:rPr lang="ru-RU" sz="2800" b="1" dirty="0" smtClean="0">
                <a:solidFill>
                  <a:srgbClr val="00B0F0"/>
                </a:solidFill>
              </a:rPr>
              <a:t>УВЫ, НА ПОСЛЕДНЕМ ЭТАПЕ УДАЧА ОТВЕРНУЛАСЬ ОТ ВАС, НО ТЕМ НЕ МЕНЕЕ, ВЫ ФИНАЛИСТ И ВЫ ПОБЕДИТЕЛЬ ИГРЫ «УГАДАЙ МЕЛОДИЮ»)</a:t>
            </a:r>
          </a:p>
          <a:p>
            <a:endParaRPr lang="ru-RU" sz="2800" b="1" dirty="0" smtClean="0">
              <a:solidFill>
                <a:srgbClr val="00B0F0"/>
              </a:solidFill>
            </a:endParaRPr>
          </a:p>
          <a:p>
            <a:r>
              <a:rPr lang="ru-RU" sz="2800" b="1" dirty="0" smtClean="0">
                <a:solidFill>
                  <a:srgbClr val="00B0F0"/>
                </a:solidFill>
              </a:rPr>
              <a:t>А Я ПРИГЛАШАЮ НА СЦЕНУ ВСЕХ УЧАСТНИКОВ ИГРЫ «УГАДАЙ МЕЛОДИЮ»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. ВАШИ АППЛОДИСМЕНТЫ! СПАСИБО ЗА ВНИМАНИЕ! ДО НОВЫХ ВСТРЕЧ!    </a:t>
            </a:r>
            <a:r>
              <a:rPr lang="ru-RU" b="1" dirty="0" smtClean="0">
                <a:solidFill>
                  <a:srgbClr val="00B0F0"/>
                </a:solidFill>
              </a:rPr>
              <a:t>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НУ, ЧТО Ж, ПОРА НАЧИНАТЬ. ЖЮРИ К РАБОТЕ ГОТОВО, УЧАСТНИКИ НА МЕСТЕ, АРТИСТЫ И ЗРИТЕЛИ В ЗАЛЕ, ОСТАЛОСЬ ТОЛЬКО ОБЪЯСНИТЬ ПРАВИЛА НАШЕЙ ИГРЫ. У НАС БУДЕТ 3 ТУРА, ПОСЛЕ ПЕРВОГО ТУРА,ДВА УЧАСТНИКА, НАБРАВШИЕ МЕНЬШЕ ВСЕГО ОЧКОВ, ВЫБЫВАЮТ. ПОСЛЕ ВТОРОГО ТУРА НАШУ СЦЕНУ ПОКИДАЮТ ДВА ИГРОКА С НАИМЕНЬШИМИ РЕЗУЛЬТАТАМИ. СООТВЕТСТВЕННО, ПОСЛЕ ТРЕТЬЕГО ТУРА ВЫБЫВАЕТ ТАКЖЕ ОДИН УЧАСТНИК, И С ОСТАВШИМСЯ ИГРОКОМ Я ПРОВОЖУ СУПЕР ИГРУ. ВНИМАНИЕ!  Я, ОБЪЯВЛЯЮ НАЧАЛО НАШЕГО ШОУ !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8" name="Содержимое 7" descr="zverushki-20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3068960"/>
            <a:ext cx="3781879" cy="3365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F0"/>
                </a:solidFill>
              </a:rPr>
              <a:t>1 ТУР</a:t>
            </a:r>
            <a:endParaRPr lang="ru-RU" sz="72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204864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5 КАТЕГОРИЙ, ВЫ ВЫБИРАЕТЕ ЛЮБУЮ ИЗ НИХ, Я ОБЪЯСНЯЮ СМЫСЛ ЕЕ НАЗВАНИЯ, ЕСЛИ ТАКОЕ ОБЪЯСНЕНИЕ ПОНАДОБИТСЯ. ТОТ, КТО ПЕРВЫМ УГАДАЕТ МЕЛОДИЮ, НАЖИМАЕТ НА КНОПКУ. ЕСЛИ МЕЛОДИЯ УГАДАНА НЕВЕРНО, ХОД ПЕРЕХОДИТ К СЛЕДУЮЩЕМУ УЧАСТНИКУ, А ЭТОТ УЧАСТНИК ПРОПУСКАЕТ 2 МЕЛОДИИ.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НУ, ЧТО Ж, ПРЕДОСТАВЛЯЕМ ПРАВО НАЗВАТЬ КАТЕГОРИЮ И ОТКРЫТЬ НОТКУ УЧАСТНИКУ ПОД НОМЕРОМ 1. (УЧАСТНИК ВЫБИРАЕТ МЕЛОДИЮ, ОНА ЗВУЧИТ, А УГАДЫВАЕТ ТОТ, КТО ПЕРВЫМ НАЖМЕТ НА КНОПКУ. ЕСЛИ УГАДАЛ, СЛЕДУЮЩИЙ ХОД ОСТАЕТСЯ ЗА НИМ).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Содержимое 5" descr="gallery_AnNat_Dve_notyi_(kopiya)_kopiy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32656"/>
            <a:ext cx="1440160" cy="1440160"/>
          </a:xfrm>
        </p:spPr>
      </p:pic>
      <p:pic>
        <p:nvPicPr>
          <p:cNvPr id="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332656"/>
            <a:ext cx="1440160" cy="1440160"/>
          </a:xfrm>
          <a:prstGeom prst="rect">
            <a:avLst/>
          </a:prstGeom>
        </p:spPr>
      </p:pic>
      <p:pic>
        <p:nvPicPr>
          <p:cNvPr id="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1440160" cy="1440160"/>
          </a:xfrm>
          <a:prstGeom prst="rect">
            <a:avLst/>
          </a:prstGeom>
        </p:spPr>
      </p:pic>
      <p:pic>
        <p:nvPicPr>
          <p:cNvPr id="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2656"/>
            <a:ext cx="1440160" cy="1440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Дружба крепкая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916832"/>
            <a:ext cx="1440160" cy="1440160"/>
          </a:xfrm>
          <a:prstGeom prst="rect">
            <a:avLst/>
          </a:prstGeom>
        </p:spPr>
      </p:pic>
      <p:pic>
        <p:nvPicPr>
          <p:cNvPr id="15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16832"/>
            <a:ext cx="1440160" cy="1440160"/>
          </a:xfrm>
          <a:prstGeom prst="rect">
            <a:avLst/>
          </a:prstGeom>
        </p:spPr>
      </p:pic>
      <p:pic>
        <p:nvPicPr>
          <p:cNvPr id="16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1440160" cy="1440160"/>
          </a:xfrm>
          <a:prstGeom prst="rect">
            <a:avLst/>
          </a:prstGeom>
        </p:spPr>
      </p:pic>
      <p:pic>
        <p:nvPicPr>
          <p:cNvPr id="1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988840"/>
            <a:ext cx="144016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42088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Мульти-пульти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2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717032"/>
            <a:ext cx="1440160" cy="1440160"/>
          </a:xfrm>
          <a:prstGeom prst="rect">
            <a:avLst/>
          </a:prstGeom>
        </p:spPr>
      </p:pic>
      <p:pic>
        <p:nvPicPr>
          <p:cNvPr id="2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717032"/>
            <a:ext cx="1440160" cy="1440160"/>
          </a:xfrm>
          <a:prstGeom prst="rect">
            <a:avLst/>
          </a:prstGeom>
        </p:spPr>
      </p:pic>
      <p:pic>
        <p:nvPicPr>
          <p:cNvPr id="2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1440160" cy="1440160"/>
          </a:xfrm>
          <a:prstGeom prst="rect">
            <a:avLst/>
          </a:prstGeom>
        </p:spPr>
      </p:pic>
      <p:pic>
        <p:nvPicPr>
          <p:cNvPr id="2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717032"/>
            <a:ext cx="1440160" cy="144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4293096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Школьные годы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31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229200"/>
            <a:ext cx="1440160" cy="1440160"/>
          </a:xfrm>
          <a:prstGeom prst="rect">
            <a:avLst/>
          </a:prstGeom>
        </p:spPr>
      </p:pic>
      <p:pic>
        <p:nvPicPr>
          <p:cNvPr id="32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229200"/>
            <a:ext cx="1440160" cy="1440160"/>
          </a:xfrm>
          <a:prstGeom prst="rect">
            <a:avLst/>
          </a:prstGeom>
        </p:spPr>
      </p:pic>
      <p:pic>
        <p:nvPicPr>
          <p:cNvPr id="33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229200"/>
            <a:ext cx="1440160" cy="1440160"/>
          </a:xfrm>
          <a:prstGeom prst="rect">
            <a:avLst/>
          </a:prstGeom>
        </p:spPr>
      </p:pic>
      <p:pic>
        <p:nvPicPr>
          <p:cNvPr id="34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229200"/>
            <a:ext cx="1440160" cy="1440160"/>
          </a:xfrm>
          <a:prstGeom prst="rect">
            <a:avLst/>
          </a:prstGeom>
        </p:spPr>
      </p:pic>
      <p:pic>
        <p:nvPicPr>
          <p:cNvPr id="37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32656"/>
            <a:ext cx="1440160" cy="1440160"/>
          </a:xfrm>
          <a:prstGeom prst="rect">
            <a:avLst/>
          </a:prstGeom>
        </p:spPr>
      </p:pic>
      <p:pic>
        <p:nvPicPr>
          <p:cNvPr id="38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1988840"/>
            <a:ext cx="1440160" cy="1440160"/>
          </a:xfrm>
          <a:prstGeom prst="rect">
            <a:avLst/>
          </a:prstGeom>
        </p:spPr>
      </p:pic>
      <p:pic>
        <p:nvPicPr>
          <p:cNvPr id="39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717032"/>
            <a:ext cx="1440160" cy="1440160"/>
          </a:xfrm>
          <a:prstGeom prst="rect">
            <a:avLst/>
          </a:prstGeom>
        </p:spPr>
      </p:pic>
      <p:pic>
        <p:nvPicPr>
          <p:cNvPr id="40" name="Содержимое 5" descr="gallery_AnNat_Dve_notyi_(kopiya)_kopi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229200"/>
            <a:ext cx="1440160" cy="144016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8052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В мире животных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6483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Детские - Если с другом вышел в путь ( минус 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91880" y="2420888"/>
            <a:ext cx="1944216" cy="1944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33265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Если с другом вышел в путь ……..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5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802</Words>
  <Application>Microsoft Office PowerPoint</Application>
  <PresentationFormat>Экран (4:3)</PresentationFormat>
  <Paragraphs>150</Paragraphs>
  <Slides>57</Slides>
  <Notes>0</Notes>
  <HiddenSlides>0</HiddenSlides>
  <MMClips>31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1 ТУР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Леди</cp:lastModifiedBy>
  <cp:revision>24</cp:revision>
  <dcterms:modified xsi:type="dcterms:W3CDTF">2013-02-04T14:06:22Z</dcterms:modified>
</cp:coreProperties>
</file>