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E0DE-CF30-4810-94EB-2ED88874FE6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26F493-99A7-481C-8E50-AD7649C68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E0DE-CF30-4810-94EB-2ED88874FE6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F493-99A7-481C-8E50-AD7649C68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E0DE-CF30-4810-94EB-2ED88874FE6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F493-99A7-481C-8E50-AD7649C68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E0DE-CF30-4810-94EB-2ED88874FE6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26F493-99A7-481C-8E50-AD7649C68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E0DE-CF30-4810-94EB-2ED88874FE6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F493-99A7-481C-8E50-AD7649C68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E0DE-CF30-4810-94EB-2ED88874FE6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F493-99A7-481C-8E50-AD7649C68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E0DE-CF30-4810-94EB-2ED88874FE6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E26F493-99A7-481C-8E50-AD7649C68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E0DE-CF30-4810-94EB-2ED88874FE6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F493-99A7-481C-8E50-AD7649C68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E0DE-CF30-4810-94EB-2ED88874FE6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F493-99A7-481C-8E50-AD7649C68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E0DE-CF30-4810-94EB-2ED88874FE6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F493-99A7-481C-8E50-AD7649C68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E0DE-CF30-4810-94EB-2ED88874FE6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F493-99A7-481C-8E50-AD7649C68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6CE0DE-CF30-4810-94EB-2ED88874FE6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26F493-99A7-481C-8E50-AD7649C68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blog.t-stile.info/wp-content/uploads/7-ushki.jp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blog.t-stile.info/wp-content/uploads/8-shechki.jpg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blog.t-stile.info/wp-content/uploads/9-nosik.jpg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blog.t-stile.info/wp-content/uploads/10-glazki.jpg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blog.t-stile.info/wp-content/uploads/11-kotik1.jpg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blog.t-stile.info/wp-content/uploads/11-kotik1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blog.t-stile.info/wp-content/uploads/1-kot-kroy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blog.t-stile.info/wp-content/uploads/2-patron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blog.t-stile.info/wp-content/uploads/3-golova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blog.t-stile.info/wp-content/uploads/3-golova.jpg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blog.t-stile.info/wp-content/uploads/4-rukabichka.jp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blog.t-stile.info/wp-content/uploads/5-rukavichka-i-golova.jp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blog.t-stile.info/wp-content/uploads/6-kukla.jp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Как сшить куклу — рукавичку?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928670"/>
            <a:ext cx="8458200" cy="2071702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БИБЛИОТЕКАРЬ</a:t>
            </a:r>
            <a:r>
              <a:rPr lang="ru-RU" sz="3200" b="1" i="1" dirty="0"/>
              <a:t> </a:t>
            </a:r>
            <a:r>
              <a:rPr lang="ru-RU" sz="3200" b="1" i="1" dirty="0" smtClean="0"/>
              <a:t> МБОУ «</a:t>
            </a:r>
            <a:r>
              <a:rPr lang="ru-RU" sz="3200" b="1" i="1" dirty="0" err="1" smtClean="0"/>
              <a:t>Кощаковская</a:t>
            </a:r>
            <a:r>
              <a:rPr lang="ru-RU" sz="3200" b="1" i="1" dirty="0" smtClean="0"/>
              <a:t> СОШ»</a:t>
            </a:r>
            <a:endParaRPr lang="ru-RU" sz="3200" dirty="0"/>
          </a:p>
          <a:p>
            <a:r>
              <a:rPr lang="ru-RU" sz="3200" b="1" i="1" dirty="0" smtClean="0"/>
              <a:t>Рязанова Галина Николаевна</a:t>
            </a: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74654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А теперь начинается самое интересное – создание образа куклы.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Ушки куклы бибабо Котик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971550" y="1857364"/>
            <a:ext cx="474345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29322" y="1714488"/>
            <a:ext cx="2757478" cy="4411675"/>
          </a:xfrm>
        </p:spPr>
        <p:txBody>
          <a:bodyPr>
            <a:normAutofit/>
          </a:bodyPr>
          <a:lstStyle/>
          <a:p>
            <a:r>
              <a:rPr lang="ru-RU" sz="3600" dirty="0"/>
              <a:t>Ушки из двух деталей основного и </a:t>
            </a:r>
            <a:r>
              <a:rPr lang="ru-RU" sz="3600" dirty="0" err="1"/>
              <a:t>розового</a:t>
            </a:r>
            <a:r>
              <a:rPr lang="ru-RU" sz="3600" dirty="0"/>
              <a:t> цвета.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Щечки куклы бибабо &quot;Котик&quot;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971550" y="857232"/>
            <a:ext cx="474345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2132" y="571480"/>
            <a:ext cx="3357586" cy="5554683"/>
          </a:xfrm>
        </p:spPr>
        <p:txBody>
          <a:bodyPr>
            <a:normAutofit/>
          </a:bodyPr>
          <a:lstStyle/>
          <a:p>
            <a:endParaRPr lang="ru-RU" sz="3600" dirty="0" smtClean="0"/>
          </a:p>
          <a:p>
            <a:r>
              <a:rPr lang="ru-RU" sz="3600" dirty="0" smtClean="0"/>
              <a:t>Щечки </a:t>
            </a:r>
            <a:r>
              <a:rPr lang="ru-RU" sz="3600" dirty="0"/>
              <a:t>из пушистого меха </a:t>
            </a:r>
            <a:r>
              <a:rPr lang="ru-RU" sz="3600" dirty="0" smtClean="0"/>
              <a:t>... и </a:t>
            </a:r>
            <a:r>
              <a:rPr lang="ru-RU" sz="3600" dirty="0"/>
              <a:t>маленький красненький язычок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blog.t-stile.info/wp-content/uploads/9-nosik-257x300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714348" y="857232"/>
            <a:ext cx="471490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72198" y="1600200"/>
            <a:ext cx="2614602" cy="4525963"/>
          </a:xfrm>
        </p:spPr>
        <p:txBody>
          <a:bodyPr/>
          <a:lstStyle/>
          <a:p>
            <a:r>
              <a:rPr lang="ru-RU" sz="4000" dirty="0"/>
              <a:t>Носик из </a:t>
            </a:r>
            <a:r>
              <a:rPr lang="ru-RU" sz="4000" dirty="0" err="1"/>
              <a:t>розовой</a:t>
            </a:r>
            <a:r>
              <a:rPr lang="ru-RU" sz="4000" dirty="0"/>
              <a:t> пуговицы на ножке.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blog.t-stile.info/wp-content/uploads/10-glazki-277x300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1000100" y="857232"/>
            <a:ext cx="3990979" cy="410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3570" y="785794"/>
            <a:ext cx="3043230" cy="5340369"/>
          </a:xfrm>
        </p:spPr>
        <p:txBody>
          <a:bodyPr/>
          <a:lstStyle/>
          <a:p>
            <a:endParaRPr lang="ru-RU" dirty="0" smtClean="0"/>
          </a:p>
          <a:p>
            <a:r>
              <a:rPr lang="ru-RU" sz="3600" dirty="0" smtClean="0"/>
              <a:t>Зеленые </a:t>
            </a:r>
            <a:r>
              <a:rPr lang="ru-RU" sz="3600" dirty="0"/>
              <a:t>глазки из плоских пуговиц и усики из ниток черного цвета.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Ура! Котик готов!</a:t>
            </a:r>
          </a:p>
        </p:txBody>
      </p:sp>
      <p:pic>
        <p:nvPicPr>
          <p:cNvPr id="5" name="Содержимое 4" descr="Кукла бибабо &quot;Котик&quot;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500034" y="1571612"/>
            <a:ext cx="414340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r>
              <a:rPr lang="ru-RU" sz="4000" dirty="0" smtClean="0"/>
              <a:t>Можно </a:t>
            </a:r>
            <a:r>
              <a:rPr lang="ru-RU" sz="4000" dirty="0"/>
              <a:t>котика и приодеть, например, </a:t>
            </a:r>
            <a:r>
              <a:rPr lang="ru-RU" sz="4000" dirty="0" smtClean="0"/>
              <a:t> вот в </a:t>
            </a:r>
            <a:r>
              <a:rPr lang="ru-RU" sz="4000" dirty="0"/>
              <a:t>такую яркую жилетку.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Кукла рукавичка</a:t>
            </a:r>
            <a:endParaRPr lang="ru-RU" dirty="0"/>
          </a:p>
        </p:txBody>
      </p:sp>
      <p:pic>
        <p:nvPicPr>
          <p:cNvPr id="5" name="Содержимое 4" descr="Кукла бибабо &quot;Котик&quot;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571472" y="1857364"/>
            <a:ext cx="392909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Кукла рукавичка имеет очень забавное название — </a:t>
            </a:r>
            <a:r>
              <a:rPr lang="ru-RU" b="1" dirty="0"/>
              <a:t>бибабо</a:t>
            </a:r>
            <a:r>
              <a:rPr lang="ru-RU" dirty="0"/>
              <a:t>. Изготовить ее не сложно, а радости  доставит массу, да и подарить вы можете такую куклу.</a:t>
            </a:r>
            <a:br>
              <a:rPr lang="ru-RU" dirty="0"/>
            </a:br>
            <a:r>
              <a:rPr lang="ru-RU" dirty="0"/>
              <a:t>Рассмотрим процесс изготовления на примере куклы бибабо «Котик».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Начинаем!</a:t>
            </a:r>
            <a:endParaRPr lang="ru-RU" dirty="0"/>
          </a:p>
        </p:txBody>
      </p:sp>
      <p:pic>
        <p:nvPicPr>
          <p:cNvPr id="5" name="Содержимое 4" descr="Лекало для раскроя основы куклы бибабо - рукавички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500035" y="1571612"/>
            <a:ext cx="371477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Из </a:t>
            </a:r>
            <a:r>
              <a:rPr lang="ru-RU" dirty="0"/>
              <a:t>пушистой ткани или трикотажа выкраиваем:</a:t>
            </a:r>
          </a:p>
          <a:p>
            <a:pPr lvl="0"/>
            <a:r>
              <a:rPr lang="ru-RU" dirty="0"/>
              <a:t>одна деталь для головы – круг диаметром 10-15 см.</a:t>
            </a:r>
          </a:p>
          <a:p>
            <a:pPr lvl="0"/>
            <a:r>
              <a:rPr lang="ru-RU" dirty="0"/>
              <a:t>основу — рукавичку — 2 детали.</a:t>
            </a:r>
          </a:p>
          <a:p>
            <a:r>
              <a:rPr lang="ru-RU" dirty="0"/>
              <a:t>Не забудьте дать припуски на швы 5-7 мм.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Изготовление бумажного патрона - трубочки для куклы бибабо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285720" y="500042"/>
            <a:ext cx="507209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29322" y="1600200"/>
            <a:ext cx="2757478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Из полоски картона или бумаги </a:t>
            </a:r>
            <a:r>
              <a:rPr lang="ru-RU" dirty="0" smtClean="0"/>
              <a:t>сворачиваем </a:t>
            </a:r>
            <a:r>
              <a:rPr lang="ru-RU" dirty="0"/>
              <a:t>и склеиваем трубочку </a:t>
            </a:r>
            <a:r>
              <a:rPr lang="ru-RU" dirty="0" smtClean="0"/>
              <a:t>диаметром</a:t>
            </a:r>
            <a:r>
              <a:rPr lang="ru-RU" dirty="0"/>
              <a:t>, соответствующим размеру указательного пальца </a:t>
            </a:r>
            <a:r>
              <a:rPr lang="ru-RU" dirty="0" smtClean="0"/>
              <a:t>руки.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Теперь займемся головой.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Изготовление головы куклы бибабо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 r="37500"/>
          <a:stretch>
            <a:fillRect/>
          </a:stretch>
        </p:blipFill>
        <p:spPr bwMode="auto">
          <a:xfrm>
            <a:off x="785786" y="1428736"/>
            <a:ext cx="364333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 периметру круга проложить </a:t>
            </a:r>
            <a:r>
              <a:rPr lang="ru-RU" dirty="0" smtClean="0"/>
              <a:t> сметочную строчку двойной </a:t>
            </a:r>
            <a:r>
              <a:rPr lang="ru-RU" dirty="0"/>
              <a:t>ниткой на расстоянии 7-8 мм </a:t>
            </a:r>
            <a:r>
              <a:rPr lang="ru-RU" dirty="0" smtClean="0"/>
              <a:t>от края. </a:t>
            </a:r>
            <a:r>
              <a:rPr lang="ru-RU" dirty="0"/>
              <a:t>Цвет нитки следует выбирать в цвет ткани, я выбрала нитки контрастного цвета, чтобы их хорошо было видно на фотографии.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1546"/>
            <a:ext cx="4495800" cy="505461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Стянуть края круга, потянув на </a:t>
            </a:r>
            <a:r>
              <a:rPr lang="ru-RU" dirty="0" smtClean="0"/>
              <a:t>нитку, </a:t>
            </a:r>
            <a:r>
              <a:rPr lang="ru-RU" dirty="0"/>
              <a:t>внутрь образовавшегося мешочка положить кусочки </a:t>
            </a:r>
            <a:r>
              <a:rPr lang="ru-RU" dirty="0" err="1" smtClean="0"/>
              <a:t>синтепона</a:t>
            </a:r>
            <a:r>
              <a:rPr lang="ru-RU" dirty="0" smtClean="0"/>
              <a:t>, </a:t>
            </a:r>
            <a:r>
              <a:rPr lang="ru-RU" dirty="0"/>
              <a:t>вставить трубочку-патрон из бумаги, затянуть нитку и завязать концы нитки </a:t>
            </a:r>
            <a:r>
              <a:rPr lang="ru-RU" dirty="0" smtClean="0"/>
              <a:t> </a:t>
            </a:r>
            <a:r>
              <a:rPr lang="ru-RU" dirty="0"/>
              <a:t>Шарик для головы готов.</a:t>
            </a:r>
          </a:p>
          <a:p>
            <a:endParaRPr lang="ru-RU" dirty="0"/>
          </a:p>
        </p:txBody>
      </p:sp>
      <p:pic>
        <p:nvPicPr>
          <p:cNvPr id="5" name="Содержимое 4" descr="Изготовление головы куклы бибабо">
            <a:hlinkClick r:id="rId2"/>
          </p:cNvPr>
          <p:cNvPicPr>
            <a:picLocks/>
          </p:cNvPicPr>
          <p:nvPr/>
        </p:nvPicPr>
        <p:blipFill>
          <a:blip r:embed="rId3"/>
          <a:srcRect l="65175" t="1788"/>
          <a:stretch>
            <a:fillRect/>
          </a:stretch>
        </p:blipFill>
        <p:spPr bwMode="auto">
          <a:xfrm>
            <a:off x="714348" y="785794"/>
            <a:ext cx="371477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Переходим к рукавичке.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Стачать детали рукавички куклы бибабо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28736"/>
            <a:ext cx="392909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Сложить детали лицевой стороной внутрь и стачать по контуру, оставляя отверстия сверху для головы и снизу для руки.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Надеваем рукавичку на руку и голову на указательный палец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571480"/>
            <a:ext cx="435771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Рукавичку вывернуть и надеть на </a:t>
            </a:r>
            <a:r>
              <a:rPr lang="ru-RU" dirty="0" smtClean="0"/>
              <a:t>руку, </a:t>
            </a:r>
            <a:r>
              <a:rPr lang="ru-RU" dirty="0"/>
              <a:t>просунув указательный палец в верхнее отверстие. На указательный палец надеть голову с бумажным патроном.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Пришиваем голову к рукавичке потайными стежками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1285852" y="857232"/>
            <a:ext cx="385765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857884" y="1600200"/>
            <a:ext cx="2828916" cy="45259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Потайным швом и </a:t>
            </a:r>
            <a:r>
              <a:rPr lang="ru-RU" sz="3600" dirty="0"/>
              <a:t>стежками пришить голову к рукавичке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211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Как сшить куклу — рукавичку?</vt:lpstr>
      <vt:lpstr>Кукла рукавичка</vt:lpstr>
      <vt:lpstr>Начинаем!</vt:lpstr>
      <vt:lpstr>Слайд 4</vt:lpstr>
      <vt:lpstr>Теперь займемся головой. </vt:lpstr>
      <vt:lpstr>Слайд 6</vt:lpstr>
      <vt:lpstr>Переходим к рукавичке. </vt:lpstr>
      <vt:lpstr>Слайд 8</vt:lpstr>
      <vt:lpstr>Слайд 9</vt:lpstr>
      <vt:lpstr>А теперь начинается самое интересное – создание образа куклы. </vt:lpstr>
      <vt:lpstr>Слайд 11</vt:lpstr>
      <vt:lpstr>Слайд 12</vt:lpstr>
      <vt:lpstr>Слайд 13</vt:lpstr>
      <vt:lpstr> Ура! Котик готов!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сшить куклу — рукавичку?</dc:title>
  <dc:creator>Школа</dc:creator>
  <cp:lastModifiedBy>Школа</cp:lastModifiedBy>
  <cp:revision>7</cp:revision>
  <dcterms:created xsi:type="dcterms:W3CDTF">2014-03-03T09:12:49Z</dcterms:created>
  <dcterms:modified xsi:type="dcterms:W3CDTF">2014-03-04T05:57:48Z</dcterms:modified>
</cp:coreProperties>
</file>