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3" r:id="rId5"/>
    <p:sldId id="264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74" r:id="rId14"/>
    <p:sldId id="268" r:id="rId15"/>
    <p:sldId id="269" r:id="rId16"/>
    <p:sldId id="270" r:id="rId17"/>
    <p:sldId id="275" r:id="rId18"/>
    <p:sldId id="272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60D64-45C1-4E01-A8F5-F8222A7BEA73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1DC4-7CE9-4052-8F48-90AA64F67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298389">
            <a:off x="2707616" y="1021840"/>
            <a:ext cx="5980433" cy="2357048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ЗАБЫТАЯ ВОЙНА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70157c3bbe358fefce6640a096d182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924944"/>
            <a:ext cx="4032448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Героям великой войны посвящается……..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Война в искусстве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</a:t>
            </a:r>
            <a:r>
              <a:rPr lang="ru-RU" dirty="0" err="1" smtClean="0"/>
              <a:t>Рыженко.Госпиталь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300" dirty="0" smtClean="0"/>
              <a:t>Павел </a:t>
            </a:r>
            <a:r>
              <a:rPr lang="ru-RU" sz="3300" dirty="0" err="1" smtClean="0"/>
              <a:t>Рыженко.Госпиталь</a:t>
            </a:r>
            <a:endParaRPr lang="ru-RU" sz="3300" dirty="0"/>
          </a:p>
        </p:txBody>
      </p:sp>
      <p:pic>
        <p:nvPicPr>
          <p:cNvPr id="10242" name="Picture 2" descr="C:\Users\User\Desktop\pglPnnsZhu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489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100" dirty="0" smtClean="0"/>
              <a:t>Павел </a:t>
            </a:r>
            <a:r>
              <a:rPr lang="ru-RU" sz="3100" dirty="0" err="1" smtClean="0"/>
              <a:t>Рыженко</a:t>
            </a:r>
            <a:r>
              <a:rPr lang="ru-RU" sz="3100" dirty="0" smtClean="0"/>
              <a:t> . СТОХОД. ПОСЛЕДНИЙ БОЙ  ЛЕЙБ-ГВАРДИИ ПРЕОБРАЖЕНСКОГО ПОЛКА</a:t>
            </a:r>
            <a:endParaRPr lang="ru-RU" sz="3100" dirty="0"/>
          </a:p>
        </p:txBody>
      </p:sp>
      <p:pic>
        <p:nvPicPr>
          <p:cNvPr id="12290" name="Picture 2" descr="C:\Users\User\Desktop\1376995481_stohod-posledniy-boy-leyb-gvardii-preobrazhenskogo-polka1-520x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2088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rgbClr val="FF0000"/>
                </a:solidFill>
              </a:rPr>
              <a:t>Н.Гумилев «Наступление»</a:t>
            </a:r>
            <a:endParaRPr lang="ru-RU" b="0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20072" y="273050"/>
            <a:ext cx="3466728" cy="585311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Та страна, что могла быть раем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Стала логовищем огня,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dirty="0"/>
              <a:t>четвертый день наступаем,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Мы </a:t>
            </a:r>
            <a:r>
              <a:rPr lang="ru-RU" dirty="0"/>
              <a:t>не ели четыре дня.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 </a:t>
            </a:r>
            <a:r>
              <a:rPr lang="ru-RU" dirty="0"/>
              <a:t>не надо яства </a:t>
            </a:r>
            <a:r>
              <a:rPr lang="ru-RU" dirty="0" smtClean="0"/>
              <a:t>земного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В этот страшный и светлый час,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Оттого </a:t>
            </a:r>
            <a:r>
              <a:rPr lang="ru-RU" dirty="0"/>
              <a:t>что господне слово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Лучше </a:t>
            </a:r>
            <a:r>
              <a:rPr lang="ru-RU" dirty="0"/>
              <a:t>хлеба питает нас.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залитые кровью недели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Ослепительны </a:t>
            </a:r>
            <a:r>
              <a:rPr lang="ru-RU" dirty="0"/>
              <a:t>и легки,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Надо </a:t>
            </a:r>
            <a:r>
              <a:rPr lang="ru-RU" dirty="0"/>
              <a:t>мною рвутся шрапнели,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Птиц </a:t>
            </a:r>
            <a:r>
              <a:rPr lang="ru-RU" dirty="0"/>
              <a:t>быстрей взлетают клинки.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 </a:t>
            </a:r>
            <a:r>
              <a:rPr lang="ru-RU" dirty="0"/>
              <a:t>кричу, и мой голос дикий,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/>
              <a:t>медь ударяет в медь, </a:t>
            </a:r>
            <a:r>
              <a:rPr lang="ru-RU" dirty="0" smtClean="0"/>
              <a:t>Я</a:t>
            </a:r>
          </a:p>
          <a:p>
            <a:pPr>
              <a:buNone/>
            </a:pPr>
            <a:r>
              <a:rPr lang="ru-RU" dirty="0" smtClean="0"/>
              <a:t>, </a:t>
            </a:r>
            <a:r>
              <a:rPr lang="ru-RU" dirty="0"/>
              <a:t>носитель мысли великой,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 </a:t>
            </a:r>
            <a:r>
              <a:rPr lang="ru-RU" dirty="0"/>
              <a:t>могу, не могу умереть.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Словно </a:t>
            </a:r>
            <a:r>
              <a:rPr lang="ru-RU" dirty="0"/>
              <a:t>молоты громовые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Или </a:t>
            </a:r>
            <a:r>
              <a:rPr lang="ru-RU" dirty="0"/>
              <a:t>воды гневных морей,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Золотое </a:t>
            </a:r>
            <a:r>
              <a:rPr lang="ru-RU" dirty="0"/>
              <a:t>сердце России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Мерно </a:t>
            </a:r>
            <a:r>
              <a:rPr lang="ru-RU" dirty="0"/>
              <a:t>бьется в груди моей.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так сладко рядить победу,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Словно </a:t>
            </a:r>
            <a:r>
              <a:rPr lang="ru-RU" dirty="0"/>
              <a:t>девушку, в </a:t>
            </a:r>
            <a:r>
              <a:rPr lang="ru-RU" dirty="0" smtClean="0"/>
              <a:t>жемчуга,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Проходя по дымному </a:t>
            </a:r>
            <a:r>
              <a:rPr lang="ru-RU" dirty="0" smtClean="0"/>
              <a:t>следу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Отступающего врага.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klassnaya_fo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39"/>
            <a:ext cx="4896544" cy="41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     Павел </a:t>
            </a:r>
            <a:r>
              <a:rPr lang="ru-RU" dirty="0" err="1" smtClean="0"/>
              <a:t>Рыженко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«Великая война»</a:t>
            </a:r>
            <a:endParaRPr lang="ru-RU" dirty="0"/>
          </a:p>
        </p:txBody>
      </p:sp>
      <p:pic>
        <p:nvPicPr>
          <p:cNvPr id="13314" name="Picture 2" descr="C:\Users\User\Desktop\1376997108_otrechenie-520x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11256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Геннадий Добров «Старый воин».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TOvhtMt7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60851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          «Казаки в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походе» </a:t>
            </a:r>
          </a:p>
          <a:p>
            <a:r>
              <a:rPr lang="ru-RU" dirty="0"/>
              <a:t> </a:t>
            </a:r>
            <a:r>
              <a:rPr lang="ru-RU" dirty="0" smtClean="0"/>
              <a:t>           Владимиров И.А</a:t>
            </a:r>
            <a:endParaRPr lang="ru-RU" dirty="0"/>
          </a:p>
        </p:txBody>
      </p:sp>
      <p:pic>
        <p:nvPicPr>
          <p:cNvPr id="15362" name="Picture 2" descr="C:\Users\User\Desktop\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561975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Как собака на цепи тяжелой,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Тявкает за лесом пулемет,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жужжат шрапнели, словно пчелы,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Собирая ярко-красный мед.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«ура» вдали — как будто пенье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Трудный день окончивших жнецов.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Скажешь: это — мирное селенье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самый благостный из вечеров.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воистину светло и свято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Дело величавое войны,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Серафимы, ясны и крылаты,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 плечами воинов видны.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Тружеников, медленно идущих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полях, омоченных в крови,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Подвиг сеющих и славу жнущих,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Ныне, Господи, благослови.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у тех, что гнутся над сохою,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у тех, что молят и скорбят,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Их сердца горят перед Тобою,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Восковыми свечками горят.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Но тому, о Господи, и силы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победы царский час даруй,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Кто поверженному скажет: «Милый,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Вот, прими мой братский поцелуй!»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 .Гумилев «Война»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User\Desktop\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92338"/>
            <a:ext cx="3168352" cy="38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172200" cy="80486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 «Иди  за Родину» Родионов А.</a:t>
            </a:r>
            <a:endParaRPr lang="ru-RU" dirty="0"/>
          </a:p>
        </p:txBody>
      </p:sp>
      <p:pic>
        <p:nvPicPr>
          <p:cNvPr id="17410" name="Picture 2" descr="C:\Users\User\Desktop\x_4a3ff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5"/>
            <a:ext cx="5400600" cy="619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 в музыке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«Вокализ» С.Рахманинова</a:t>
            </a:r>
          </a:p>
          <a:p>
            <a:pPr>
              <a:buNone/>
            </a:pPr>
            <a:r>
              <a:rPr lang="ru-RU" b="1" i="1" dirty="0" smtClean="0"/>
              <a:t>«Из Апокалипсиса»</a:t>
            </a:r>
            <a:r>
              <a:rPr lang="ru-RU" b="1" i="1" dirty="0" err="1" smtClean="0"/>
              <a:t>А.Лядов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Подберите эпитеты  к музыкальному произведению.</a:t>
            </a:r>
            <a:endParaRPr lang="ru-RU" dirty="0"/>
          </a:p>
        </p:txBody>
      </p:sp>
      <p:pic>
        <p:nvPicPr>
          <p:cNvPr id="18434" name="Picture 2" descr="C:\Users\User\Desktop\image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1556792"/>
            <a:ext cx="446449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ru-RU" b="0" i="1" dirty="0" smtClean="0">
                <a:solidFill>
                  <a:srgbClr val="FF0000"/>
                </a:solidFill>
              </a:rPr>
              <a:t>В.Катаев</a:t>
            </a:r>
            <a:endParaRPr lang="ru-RU" b="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04664"/>
            <a:ext cx="5111750" cy="585311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Туман весенний стелется. Над лесом </a:t>
            </a:r>
            <a:br>
              <a:rPr lang="ru-RU" dirty="0"/>
            </a:br>
            <a:r>
              <a:rPr lang="ru-RU" dirty="0"/>
              <a:t>Поплыл, курясь, прозрачный сизый дым. </a:t>
            </a:r>
            <a:br>
              <a:rPr lang="ru-RU" dirty="0"/>
            </a:br>
            <a:r>
              <a:rPr lang="ru-RU" dirty="0"/>
              <a:t>И небо стало пепельно-белесым. </a:t>
            </a:r>
            <a:br>
              <a:rPr lang="ru-RU" dirty="0"/>
            </a:br>
            <a:r>
              <a:rPr lang="ru-RU" dirty="0"/>
              <a:t>Каким-то близким, теплым и родным. </a:t>
            </a:r>
            <a:br>
              <a:rPr lang="ru-RU" dirty="0"/>
            </a:br>
            <a:r>
              <a:rPr lang="ru-RU" dirty="0"/>
              <a:t>Тоска и грусть. С утра на воздух тянет. </a:t>
            </a:r>
            <a:br>
              <a:rPr lang="ru-RU" dirty="0"/>
            </a:br>
            <a:r>
              <a:rPr lang="ru-RU" dirty="0"/>
              <a:t>И я иду куда глаза глядят: </a:t>
            </a:r>
            <a:br>
              <a:rPr lang="ru-RU" dirty="0"/>
            </a:br>
            <a:r>
              <a:rPr lang="ru-RU" dirty="0"/>
              <a:t>В леса, где даль стволы дерев туманит, </a:t>
            </a:r>
            <a:br>
              <a:rPr lang="ru-RU" dirty="0"/>
            </a:br>
            <a:r>
              <a:rPr lang="ru-RU" dirty="0"/>
              <a:t>На речку снежную, где проруби блестят. </a:t>
            </a:r>
            <a:br>
              <a:rPr lang="ru-RU" dirty="0"/>
            </a:br>
            <a:r>
              <a:rPr lang="ru-RU" dirty="0"/>
              <a:t>Мечтаю. Думаю. Брожу среди развалин </a:t>
            </a:r>
            <a:br>
              <a:rPr lang="ru-RU" dirty="0"/>
            </a:br>
            <a:r>
              <a:rPr lang="ru-RU" dirty="0"/>
              <a:t>Разбитого снарядами села. </a:t>
            </a:r>
            <a:br>
              <a:rPr lang="ru-RU" dirty="0"/>
            </a:br>
            <a:r>
              <a:rPr lang="ru-RU" dirty="0"/>
              <a:t>Повторены зеркалами проталин </a:t>
            </a:r>
            <a:br>
              <a:rPr lang="ru-RU" dirty="0"/>
            </a:br>
            <a:r>
              <a:rPr lang="ru-RU" dirty="0"/>
              <a:t>Остатки хижин, выжженных дотла. </a:t>
            </a:r>
            <a:br>
              <a:rPr lang="ru-RU" dirty="0"/>
            </a:br>
            <a:r>
              <a:rPr lang="ru-RU" dirty="0"/>
              <a:t>Стволы берез с оббитыми ветвями. </a:t>
            </a:r>
            <a:br>
              <a:rPr lang="ru-RU" dirty="0"/>
            </a:br>
            <a:r>
              <a:rPr lang="ru-RU" dirty="0"/>
              <a:t>Меж них - прямые остовы печей. </a:t>
            </a:r>
            <a:br>
              <a:rPr lang="ru-RU" dirty="0"/>
            </a:br>
            <a:r>
              <a:rPr lang="ru-RU" dirty="0"/>
              <a:t>Зола и мусор серыми буграми </a:t>
            </a:r>
            <a:br>
              <a:rPr lang="ru-RU" dirty="0"/>
            </a:br>
            <a:r>
              <a:rPr lang="ru-RU" dirty="0"/>
              <a:t>Да груды обгорелых кирпичей. </a:t>
            </a:r>
            <a:br>
              <a:rPr lang="ru-RU" dirty="0"/>
            </a:br>
            <a:r>
              <a:rPr lang="ru-RU" dirty="0"/>
              <a:t>Орешник, елки, тонкие осины </a:t>
            </a:r>
            <a:br>
              <a:rPr lang="ru-RU" dirty="0"/>
            </a:br>
            <a:r>
              <a:rPr lang="ru-RU" dirty="0"/>
              <a:t>Сплошь в воробьях. Все утро в голове </a:t>
            </a:r>
            <a:br>
              <a:rPr lang="ru-RU" dirty="0"/>
            </a:br>
            <a:r>
              <a:rPr lang="ru-RU" dirty="0"/>
              <a:t>Стоит веселый щебет воробьиный </a:t>
            </a:r>
            <a:br>
              <a:rPr lang="ru-RU" dirty="0"/>
            </a:br>
            <a:r>
              <a:rPr lang="ru-RU" dirty="0"/>
              <a:t>И тонет взор в неяркой синеве. </a:t>
            </a:r>
            <a:br>
              <a:rPr lang="ru-RU" dirty="0"/>
            </a:br>
            <a:r>
              <a:rPr lang="ru-RU" dirty="0"/>
              <a:t>От ветра жмуришься, слегка сдвигаешь брови. </a:t>
            </a:r>
            <a:br>
              <a:rPr lang="ru-RU" dirty="0"/>
            </a:br>
            <a:r>
              <a:rPr lang="ru-RU" dirty="0"/>
              <a:t>Снег сходит медленно, и, на земле сырой </a:t>
            </a:r>
            <a:br>
              <a:rPr lang="ru-RU" dirty="0"/>
            </a:br>
            <a:r>
              <a:rPr lang="ru-RU" dirty="0"/>
              <a:t>Оттаяв, проступают лужи крови, </a:t>
            </a:r>
            <a:br>
              <a:rPr lang="ru-RU" dirty="0"/>
            </a:br>
            <a:r>
              <a:rPr lang="ru-RU" dirty="0"/>
              <a:t>Следы боев, гремевших здесь зимой. </a:t>
            </a:r>
            <a:br>
              <a:rPr lang="ru-RU" dirty="0"/>
            </a:br>
            <a:r>
              <a:rPr lang="ru-RU" dirty="0"/>
              <a:t>1916 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1316934391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6085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В.Катаев «Ночной бой»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932040" y="1556792"/>
            <a:ext cx="4038600" cy="4525963"/>
          </a:xfrm>
        </p:spPr>
        <p:txBody>
          <a:bodyPr>
            <a:noAutofit/>
          </a:bodyPr>
          <a:lstStyle/>
          <a:p>
            <a:r>
              <a:rPr lang="ru-RU" sz="1600" dirty="0"/>
              <a:t>В цепи кричат </a:t>
            </a:r>
            <a:r>
              <a:rPr lang="ru-RU" sz="1600" dirty="0" smtClean="0"/>
              <a:t>"ура!". </a:t>
            </a:r>
            <a:r>
              <a:rPr lang="ru-RU" sz="1600" dirty="0"/>
              <a:t>Далеко вправо - бой.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Еловый </a:t>
            </a:r>
            <a:r>
              <a:rPr lang="ru-RU" sz="1600" dirty="0"/>
              <a:t>лес пылает, как солома.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Ночная тишь разбужена пальбой,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Раскатистой, как дальний рокот грома.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Ночной </a:t>
            </a:r>
            <a:r>
              <a:rPr lang="ru-RU" sz="1600" dirty="0"/>
              <a:t>пожар зловещий отблеск льет.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в шуме боя, четкий и печальный,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Стучит</a:t>
            </a:r>
            <a:r>
              <a:rPr lang="ru-RU" sz="1600" dirty="0"/>
              <a:t>, как швейная машинка, пулемет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строчит саван погребальный.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1916 </a:t>
            </a:r>
          </a:p>
        </p:txBody>
      </p:sp>
      <p:pic>
        <p:nvPicPr>
          <p:cNvPr id="22530" name="Picture 2" descr="C:\Users\User\Desktop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24744"/>
            <a:ext cx="489654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по группам: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1 группа- придумать макет памятника павшим героям, обосновать выбор.</a:t>
            </a:r>
          </a:p>
          <a:p>
            <a:r>
              <a:rPr lang="ru-RU" dirty="0"/>
              <a:t>2 группа- с помощью разных частей речи передать свои ощущения  (восхищение, гордость и т.д.)</a:t>
            </a:r>
          </a:p>
          <a:p>
            <a:r>
              <a:rPr lang="ru-RU" dirty="0"/>
              <a:t>3 группа- написать напутствие солдатам, идущим в бой.</a:t>
            </a:r>
          </a:p>
          <a:p>
            <a:r>
              <a:rPr lang="ru-RU" dirty="0"/>
              <a:t>4 группа- написать обращение к врагам, напавшим на Россию.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C:\Users\User\Desktop\x_84727c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367240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b852dbf389e89cde930c8c3eb2bb09f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632848" cy="532859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ВЕЧНАЯ ПАМЯТЬ ГЕРОЯМ!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728192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За веру, царя и отечество !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На передовых позициях</a:t>
            </a:r>
          </a:p>
          <a:p>
            <a:pPr>
              <a:buNone/>
            </a:pPr>
            <a:r>
              <a:rPr lang="ru-RU" dirty="0" smtClean="0"/>
              <a:t>( в 100 шагах от </a:t>
            </a:r>
          </a:p>
          <a:p>
            <a:pPr>
              <a:buNone/>
            </a:pPr>
            <a:r>
              <a:rPr lang="ru-RU" dirty="0" smtClean="0"/>
              <a:t>германских окопов)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1915</a:t>
            </a:r>
            <a:endParaRPr lang="ru-RU" dirty="0"/>
          </a:p>
        </p:txBody>
      </p:sp>
      <p:pic>
        <p:nvPicPr>
          <p:cNvPr id="2050" name="Picture 2" descr="C:\Users\User\Desktop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744415" cy="4623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Атака мертвецов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335beb94bfd4408e3fa3491931e1b2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60513"/>
            <a:ext cx="8136904" cy="4964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63862"/>
          </a:xfrm>
        </p:spPr>
        <p:txBody>
          <a:bodyPr>
            <a:noAutofit/>
          </a:bodyPr>
          <a:lstStyle/>
          <a:p>
            <a:r>
              <a:rPr lang="ru-RU" sz="4000" i="1" dirty="0" err="1" smtClean="0">
                <a:solidFill>
                  <a:srgbClr val="FF0000"/>
                </a:solidFill>
              </a:rPr>
              <a:t>Стоходская</a:t>
            </a:r>
            <a:r>
              <a:rPr lang="ru-RU" sz="4000" i="1" dirty="0" smtClean="0">
                <a:solidFill>
                  <a:srgbClr val="FF0000"/>
                </a:solidFill>
              </a:rPr>
              <a:t> мясорубка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x_c2b04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472607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Атака во время шрапнельного огня.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ag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9977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Перестрелка пулеметчиков 132-го пехотного Бендерского полка с противником на р. Двине. Октябрь 1916 г.</a:t>
            </a:r>
          </a:p>
          <a:p>
            <a:endParaRPr lang="ru-RU" dirty="0"/>
          </a:p>
        </p:txBody>
      </p:sp>
      <p:pic>
        <p:nvPicPr>
          <p:cNvPr id="4098" name="Picture 2" descr="C:\Users\User\Desktop\image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010400" cy="5004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438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1385449184_4257_html_m7e21c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3" y="476672"/>
            <a:ext cx="8407151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Западный фронт,1920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47260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316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ЗАБЫТАЯ ВОЙНА</vt:lpstr>
      <vt:lpstr>Слайд 2</vt:lpstr>
      <vt:lpstr>За веру, царя и отечество ! </vt:lpstr>
      <vt:lpstr>Атака мертвецов</vt:lpstr>
      <vt:lpstr>Стоходская мясорубка</vt:lpstr>
      <vt:lpstr>Атака во время шрапнельного огня.</vt:lpstr>
      <vt:lpstr>Слайд 7</vt:lpstr>
      <vt:lpstr>Слайд 8</vt:lpstr>
      <vt:lpstr>Слайд 9</vt:lpstr>
      <vt:lpstr>Героям великой войны посвящается……..</vt:lpstr>
      <vt:lpstr>Павел Рыженко.Госпиталь.</vt:lpstr>
      <vt:lpstr>Слайд 12</vt:lpstr>
      <vt:lpstr>Н.Гумилев «Наступление»</vt:lpstr>
      <vt:lpstr>Слайд 14</vt:lpstr>
      <vt:lpstr>Слайд 15</vt:lpstr>
      <vt:lpstr>Слайд 16</vt:lpstr>
      <vt:lpstr>Слайд 17</vt:lpstr>
      <vt:lpstr>Слайд 18</vt:lpstr>
      <vt:lpstr>Война в музыке</vt:lpstr>
      <vt:lpstr>В.Катаев</vt:lpstr>
      <vt:lpstr>В.Катаев «Ночной бой»</vt:lpstr>
      <vt:lpstr>Задания по группам:</vt:lpstr>
      <vt:lpstr>ВЕЧНАЯ ПАМЯТЬ ГЕРОЯМ!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ЗАБЫТАЯ ВОЙНА</dc:title>
  <dc:creator>User</dc:creator>
  <cp:lastModifiedBy>User</cp:lastModifiedBy>
  <cp:revision>11</cp:revision>
  <dcterms:created xsi:type="dcterms:W3CDTF">2014-05-08T04:50:58Z</dcterms:created>
  <dcterms:modified xsi:type="dcterms:W3CDTF">2014-05-08T06:29:48Z</dcterms:modified>
</cp:coreProperties>
</file>