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308" r:id="rId2"/>
    <p:sldId id="257" r:id="rId3"/>
    <p:sldId id="288" r:id="rId4"/>
    <p:sldId id="289" r:id="rId5"/>
    <p:sldId id="290" r:id="rId6"/>
    <p:sldId id="291" r:id="rId7"/>
    <p:sldId id="258" r:id="rId8"/>
    <p:sldId id="292" r:id="rId9"/>
    <p:sldId id="262" r:id="rId10"/>
    <p:sldId id="306" r:id="rId11"/>
    <p:sldId id="263" r:id="rId12"/>
    <p:sldId id="293" r:id="rId13"/>
    <p:sldId id="296" r:id="rId14"/>
    <p:sldId id="264" r:id="rId15"/>
    <p:sldId id="267" r:id="rId16"/>
    <p:sldId id="270" r:id="rId17"/>
    <p:sldId id="272" r:id="rId18"/>
    <p:sldId id="274" r:id="rId19"/>
    <p:sldId id="276" r:id="rId20"/>
    <p:sldId id="278" r:id="rId21"/>
    <p:sldId id="280" r:id="rId22"/>
    <p:sldId id="307" r:id="rId23"/>
    <p:sldId id="282" r:id="rId24"/>
    <p:sldId id="305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294" r:id="rId34"/>
    <p:sldId id="284" r:id="rId35"/>
    <p:sldId id="295" r:id="rId36"/>
    <p:sldId id="285" r:id="rId37"/>
    <p:sldId id="286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D20409"/>
    <a:srgbClr val="FF9900"/>
    <a:srgbClr val="6D11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16" autoAdjust="0"/>
    <p:restoredTop sz="94660"/>
  </p:normalViewPr>
  <p:slideViewPr>
    <p:cSldViewPr>
      <p:cViewPr varScale="1">
        <p:scale>
          <a:sx n="45" d="100"/>
          <a:sy n="45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B0D3E-92B5-4A59-AF2B-12BA83367B0B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D832-34CD-46C9-A686-835A50936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BD832-34CD-46C9-A686-835A50936CAF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9F408-FCE6-4FF2-B5A8-C64852FBC44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18932F-0ACC-4A48-89F4-9417B329F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2;%20&#1085;&#1091;%20&#1082;&#1072;,&#1076;&#1077;&#1074;\&#1084;&#1091;&#1079;&#1099;&#1082;&#1072;%20&#1082;%20&#1072;-&#1076;2012\123.wa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2;%20&#1085;&#1091;%20&#1082;&#1072;,&#1076;&#1077;&#1074;\&#1053;&#1086;&#1074;&#1099;&#1077;%20&#1082;&#1072;&#1088;&#1090;&#1080;&#1085;&#1082;&#1080;\&#1042;%20&#1075;&#1086;&#1089;&#1090;&#1103;&#1093;%20%20&#1091;%20&#1089;&#1082;&#1072;&#1079;&#1082;&#1080;.wa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2;%20&#1085;&#1091;%20&#1082;&#1072;,&#1076;&#1077;&#1074;\&#1084;&#1091;&#1079;&#1099;&#1082;&#1072;%20&#1082;%20&#1072;-&#1076;2012\&#1079;&#1086;&#1083;&#1091;&#1096;&#1082;&#1072;.wav" TargetMode="Externa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2;%20&#1085;&#1091;%20&#1082;&#1072;,&#1076;&#1077;&#1074;\&#1084;&#1091;&#1079;&#1099;&#1082;&#1072;%20&#1082;%20&#1072;-&#1076;2012\&#1088;&#1091;&#1082;&#1080;.wav" TargetMode="Externa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9;%20&#1082;&#1088;&#1072;&#1089;&#1085;&#1086;&#1081;%20&#1092;&#1083;&#1077;&#1096;&#1082;&#1080;\&#1072;%20&#1085;&#1091;%20&#1082;&#1072;,&#1076;&#1077;&#1074;\&#1089;&#1074;&#1077;&#1090;%20&#1084;&#1086;&#1081;.wav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2;%20&#1085;&#1091;%20&#1082;&#1072;,&#1076;&#1077;&#1074;\&#1084;&#1091;&#1079;&#1099;&#1082;&#1072;%20&#1082;%20&#1072;-&#1076;2012\&#1079;&#1074;&#1077;&#1079;&#1076;&#1072;.wav" TargetMode="Externa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Joe-Satriani-Tears-In-The-Rain(muzofon.com)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2;%20&#1085;&#1091;%20&#1082;&#1072;,&#1076;&#1077;&#1074;\&#1084;&#1091;&#1079;&#1099;&#1082;&#1072;%20&#1082;%20&#1072;-&#1076;2012\&#1086;&#1090;%20&#1091;&#1083;&#1099;&#1073;&#1082;&#1080;.wa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89;%20&#1082;&#1088;&#1072;&#1089;&#1085;&#1086;&#1081;%20&#1092;&#1083;&#1077;&#1096;&#1082;&#1080;\&#1072;%20&#1085;&#1091;%20&#1082;&#1072;,&#1076;&#1077;&#1074;\&#1047;&#1085;&#1072;&#1090;&#1086;&#1082;&#1080;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C00FF"/>
                </a:solidFill>
              </a:rPr>
              <a:t/>
            </a:r>
            <a:br>
              <a:rPr lang="ru-RU" dirty="0" smtClean="0">
                <a:solidFill>
                  <a:srgbClr val="CC00FF"/>
                </a:solidFill>
              </a:rPr>
            </a:br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757610" cy="48006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>
                <a:solidFill>
                  <a:srgbClr val="CC00FF"/>
                </a:solidFill>
              </a:rPr>
              <a:t>КОНКУРСНАЯ ПРОГРАММА</a:t>
            </a:r>
          </a:p>
          <a:p>
            <a:pPr algn="ctr"/>
            <a:r>
              <a:rPr lang="ru-RU" sz="3200" dirty="0" smtClean="0">
                <a:solidFill>
                  <a:srgbClr val="CC00FF"/>
                </a:solidFill>
              </a:rPr>
              <a:t>«А НУ-КА, ДЕВУШКИ»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CC00FF"/>
                </a:solidFill>
              </a:rPr>
              <a:t>Подготовила</a:t>
            </a:r>
          </a:p>
          <a:p>
            <a:pPr algn="ctr"/>
            <a:r>
              <a:rPr lang="ru-RU" sz="3200" dirty="0" smtClean="0">
                <a:solidFill>
                  <a:srgbClr val="CC00FF"/>
                </a:solidFill>
              </a:rPr>
              <a:t> учитель технологии </a:t>
            </a:r>
            <a:r>
              <a:rPr lang="ru-RU" sz="3200" dirty="0" err="1" smtClean="0">
                <a:solidFill>
                  <a:srgbClr val="CC00FF"/>
                </a:solidFill>
              </a:rPr>
              <a:t>Чернякова</a:t>
            </a:r>
            <a:r>
              <a:rPr lang="ru-RU" sz="3200" dirty="0" smtClean="0">
                <a:solidFill>
                  <a:srgbClr val="CC00FF"/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CC00FF"/>
                </a:solidFill>
              </a:rPr>
              <a:t>Ирина Валерьевна</a:t>
            </a:r>
            <a:endParaRPr lang="ru-RU" sz="3200" dirty="0">
              <a:solidFill>
                <a:srgbClr val="CC00FF"/>
              </a:solidFill>
            </a:endParaRPr>
          </a:p>
        </p:txBody>
      </p:sp>
      <p:pic>
        <p:nvPicPr>
          <p:cNvPr id="1026" name="Picture 2" descr="C:\Users\1\Desktop\мои фотки\DSC_68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476" y="609600"/>
            <a:ext cx="3199497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285852" y="1500174"/>
            <a:ext cx="6715172" cy="3929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vert="horz" anchor="ctr">
            <a:norm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 н</a:t>
            </a:r>
            <a:r>
              <a:rPr kumimoji="0" lang="ru-RU" sz="6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-</a:t>
            </a: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</a:t>
            </a: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  девушки</a:t>
            </a:r>
            <a:endParaRPr kumimoji="0" lang="ru-RU" sz="6600" b="0" i="0" u="none" strike="noStrike" kern="1200" cap="all" spc="0" normalizeH="0" baseline="0" noProof="0" dirty="0">
              <a:ln>
                <a:noFill/>
              </a:ln>
              <a:solidFill>
                <a:srgbClr val="CC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54292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КОНКУРС 3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8000" dirty="0" smtClean="0">
                <a:solidFill>
                  <a:srgbClr val="FF0066"/>
                </a:solidFill>
              </a:rPr>
              <a:t>ЦАРСКИЙ ПИР</a:t>
            </a:r>
            <a:endParaRPr lang="ru-RU" sz="8000" dirty="0">
              <a:solidFill>
                <a:srgbClr val="FF0066"/>
              </a:solidFill>
            </a:endParaRPr>
          </a:p>
        </p:txBody>
      </p:sp>
      <p:pic>
        <p:nvPicPr>
          <p:cNvPr id="1026" name="Picture 2" descr="C:\Documents and Settings\Администратор\Рабочий стол\к конкурсу\пи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35194"/>
            <a:ext cx="2500330" cy="2250864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к конкурсу\пир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14818"/>
            <a:ext cx="3898892" cy="2438392"/>
          </a:xfrm>
          <a:prstGeom prst="rect">
            <a:avLst/>
          </a:prstGeom>
          <a:noFill/>
        </p:spPr>
      </p:pic>
      <p:pic>
        <p:nvPicPr>
          <p:cNvPr id="6" name="12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285852" y="1500174"/>
            <a:ext cx="6715172" cy="3929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vert="horz" anchor="ctr">
            <a:norm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 н</a:t>
            </a:r>
            <a:r>
              <a:rPr kumimoji="0" lang="ru-RU" sz="6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-</a:t>
            </a: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</a:t>
            </a: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  девушки</a:t>
            </a:r>
            <a:endParaRPr kumimoji="0" lang="ru-RU" sz="6600" b="0" i="0" u="none" strike="noStrike" kern="1200" cap="all" spc="0" normalizeH="0" baseline="0" noProof="0" dirty="0">
              <a:ln>
                <a:noFill/>
              </a:ln>
              <a:solidFill>
                <a:srgbClr val="CC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686800" cy="841248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CC00FF"/>
                </a:solidFill>
              </a:rPr>
              <a:t>Игра со зрителями</a:t>
            </a:r>
            <a:endParaRPr lang="ru-RU" sz="6600" dirty="0">
              <a:solidFill>
                <a:srgbClr val="CC00FF"/>
              </a:solidFill>
            </a:endParaRPr>
          </a:p>
        </p:txBody>
      </p:sp>
      <p:pic>
        <p:nvPicPr>
          <p:cNvPr id="6" name="В гостях  у сказ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C00FF"/>
                </a:solidFill>
              </a:rPr>
              <a:t>СКАЗОЧНЫЙ ДУРАК</a:t>
            </a:r>
            <a:endParaRPr lang="ru-RU" sz="4400" dirty="0">
              <a:solidFill>
                <a:srgbClr val="CC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а ну ка,дев\Новые картинки\ivan-dur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4543436" cy="295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C00FF"/>
                </a:solidFill>
              </a:rPr>
              <a:t>Персонаж, лопнувший со  смеху при виде неквалифицированно построенного моста</a:t>
            </a:r>
            <a:endParaRPr lang="ru-RU" sz="4400" dirty="0">
              <a:solidFill>
                <a:srgbClr val="CC00FF"/>
              </a:solidFill>
            </a:endParaRPr>
          </a:p>
        </p:txBody>
      </p:sp>
      <p:pic>
        <p:nvPicPr>
          <p:cNvPr id="3074" name="Picture 2" descr="C:\Documents and Settings\Администратор\Рабочий стол\к конкурсу\пузыр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14620"/>
            <a:ext cx="4071966" cy="3534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C00FF"/>
                </a:solidFill>
              </a:rPr>
              <a:t>Тот, кто по морю гуляет и кораблик подгоняет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к конкурсу\ве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5786478" cy="3429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121444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C00FF"/>
                </a:solidFill>
              </a:rPr>
              <a:t>Друг </a:t>
            </a:r>
            <a:r>
              <a:rPr lang="ru-RU" sz="4400" dirty="0" err="1" smtClean="0">
                <a:solidFill>
                  <a:srgbClr val="CC00FF"/>
                </a:solidFill>
              </a:rPr>
              <a:t>Винни</a:t>
            </a:r>
            <a:r>
              <a:rPr lang="ru-RU" sz="4400" dirty="0" smtClean="0">
                <a:solidFill>
                  <a:srgbClr val="CC00FF"/>
                </a:solidFill>
              </a:rPr>
              <a:t> –Пуха, который остался с хвостиком</a:t>
            </a:r>
            <a:endParaRPr lang="ru-RU" sz="4400" dirty="0">
              <a:solidFill>
                <a:srgbClr val="CC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:\а ну ка,дев\Новые картинки\DEo8_3Qc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3576654" cy="3520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C00FF"/>
                </a:solidFill>
              </a:rPr>
              <a:t>Женщина, которая первая поднялась в воздух. </a:t>
            </a:r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а ну ка,дев\Новые картинки\163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3429024" cy="395052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686800" cy="11430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C00FF"/>
                </a:solidFill>
              </a:rPr>
              <a:t>Средство передвижения жениха царевны </a:t>
            </a:r>
            <a:r>
              <a:rPr lang="ru-RU" sz="4400" dirty="0" err="1" smtClean="0">
                <a:solidFill>
                  <a:srgbClr val="CC00FF"/>
                </a:solidFill>
              </a:rPr>
              <a:t>Несмеяны</a:t>
            </a:r>
            <a:r>
              <a:rPr lang="ru-RU" sz="4400" dirty="0" smtClean="0">
                <a:solidFill>
                  <a:srgbClr val="CC00FF"/>
                </a:solidFill>
              </a:rPr>
              <a:t>. </a:t>
            </a:r>
            <a:endParaRPr lang="ru-RU" sz="4400" dirty="0">
              <a:solidFill>
                <a:srgbClr val="CC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а ну ка,дев\Новые картинки\0_4b243_809f077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71678"/>
            <a:ext cx="3570739" cy="4508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1500174"/>
            <a:ext cx="6715172" cy="3929090"/>
          </a:xfr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6600" dirty="0" smtClean="0">
                <a:solidFill>
                  <a:srgbClr val="CC00FF"/>
                </a:solidFill>
              </a:rPr>
              <a:t>А н</a:t>
            </a:r>
            <a:r>
              <a:rPr lang="ru-RU" sz="6600" b="1" dirty="0" smtClean="0">
                <a:solidFill>
                  <a:srgbClr val="CC00FF"/>
                </a:solidFill>
              </a:rPr>
              <a:t>у -</a:t>
            </a:r>
            <a:r>
              <a:rPr lang="ru-RU" sz="6600" dirty="0" smtClean="0">
                <a:solidFill>
                  <a:srgbClr val="CC00FF"/>
                </a:solidFill>
              </a:rPr>
              <a:t> </a:t>
            </a:r>
            <a:r>
              <a:rPr lang="ru-RU" sz="6600" dirty="0" err="1" smtClean="0">
                <a:solidFill>
                  <a:srgbClr val="CC00FF"/>
                </a:solidFill>
              </a:rPr>
              <a:t>ка</a:t>
            </a:r>
            <a:r>
              <a:rPr lang="ru-RU" sz="6600" dirty="0" smtClean="0">
                <a:solidFill>
                  <a:srgbClr val="CC00FF"/>
                </a:solidFill>
              </a:rPr>
              <a:t>,   </a:t>
            </a:r>
            <a:r>
              <a:rPr lang="ru-RU" sz="6600" dirty="0" smtClean="0">
                <a:solidFill>
                  <a:srgbClr val="CC00FF"/>
                </a:solidFill>
              </a:rPr>
              <a:t>девушки</a:t>
            </a:r>
            <a:endParaRPr lang="ru-RU" sz="66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12858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C00FF"/>
                </a:solidFill>
              </a:rPr>
              <a:t>Специалист-рыболов по вылавливанию щук. </a:t>
            </a:r>
            <a:endParaRPr lang="ru-RU" sz="4400" dirty="0">
              <a:solidFill>
                <a:srgbClr val="CC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а ну ка,дев\Новые картинки\dd8737204c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928801"/>
            <a:ext cx="3000396" cy="4465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5716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C00FF"/>
                </a:solidFill>
              </a:rPr>
              <a:t>Модная обувь при царе Горохе. </a:t>
            </a:r>
            <a:endParaRPr lang="ru-RU" sz="4400" dirty="0">
              <a:solidFill>
                <a:srgbClr val="CC00FF"/>
              </a:solidFill>
            </a:endParaRPr>
          </a:p>
        </p:txBody>
      </p:sp>
      <p:pic>
        <p:nvPicPr>
          <p:cNvPr id="9218" name="Picture 2" descr="C:\Documents and Settings\Администратор\Рабочий стол\к конкурсу\сапог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421484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285852" y="1500174"/>
            <a:ext cx="6715172" cy="3929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vert="horz" anchor="ctr">
            <a:norm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 н</a:t>
            </a:r>
            <a:r>
              <a:rPr kumimoji="0" lang="ru-RU" sz="6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-</a:t>
            </a: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</a:t>
            </a: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  девушки</a:t>
            </a:r>
            <a:endParaRPr kumimoji="0" lang="ru-RU" sz="6600" b="0" i="0" u="none" strike="noStrike" kern="1200" cap="all" spc="0" normalizeH="0" baseline="0" noProof="0" dirty="0">
              <a:ln>
                <a:noFill/>
              </a:ln>
              <a:solidFill>
                <a:srgbClr val="CC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54292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КОНКУРС  4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/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FF9900"/>
                </a:solidFill>
              </a:rPr>
              <a:t>ЗОЛУШКА</a:t>
            </a:r>
            <a:endParaRPr lang="ru-RU" sz="6000" dirty="0">
              <a:solidFill>
                <a:srgbClr val="FF9900"/>
              </a:solidFill>
            </a:endParaRPr>
          </a:p>
        </p:txBody>
      </p:sp>
      <p:pic>
        <p:nvPicPr>
          <p:cNvPr id="10242" name="Picture 2" descr="C:\Documents and Settings\Администратор\Рабочий стол\к конкурсу\зол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214578" cy="3429024"/>
          </a:xfrm>
          <a:prstGeom prst="rect">
            <a:avLst/>
          </a:prstGeom>
          <a:noFill/>
        </p:spPr>
      </p:pic>
      <p:pic>
        <p:nvPicPr>
          <p:cNvPr id="5" name="золуш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000372"/>
            <a:ext cx="6643734" cy="841248"/>
          </a:xfrm>
        </p:spPr>
        <p:txBody>
          <a:bodyPr/>
          <a:lstStyle/>
          <a:p>
            <a:r>
              <a:rPr lang="ru-RU" dirty="0" smtClean="0">
                <a:solidFill>
                  <a:srgbClr val="CC00FF"/>
                </a:solidFill>
              </a:rPr>
              <a:t>Загадки для болельщиков</a:t>
            </a:r>
            <a:endParaRPr lang="ru-RU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8412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 smtClean="0">
                <a:solidFill>
                  <a:srgbClr val="CC00FF"/>
                </a:solidFill>
              </a:rPr>
              <a:t>Маленького роста я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Тонкая и острая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        Носом путь себе ищу.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        За собою хвост тащу.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2050" name="Picture 2" descr="H:\а ну ка,дев\игол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3429000" cy="3390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686800" cy="8412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CC00FF"/>
                </a:solidFill>
              </a:rPr>
              <a:t>Вся дырявая и злая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И кусачая такая,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Только бабушка с ней ладит,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Ей бока и трёт, и гладит.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3074" name="Picture 2" descr="H:\а ну ка,дев\те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2994042" cy="3432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86800" cy="8412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CC00FF"/>
                </a:solidFill>
              </a:rPr>
              <a:t>Маленький </a:t>
            </a:r>
            <a:r>
              <a:rPr lang="ru-RU" dirty="0" err="1" smtClean="0">
                <a:solidFill>
                  <a:srgbClr val="CC00FF"/>
                </a:solidFill>
              </a:rPr>
              <a:t>Ерефейка</a:t>
            </a:r>
            <a:r>
              <a:rPr lang="ru-RU" dirty="0" smtClean="0">
                <a:solidFill>
                  <a:srgbClr val="CC00FF"/>
                </a:solidFill>
              </a:rPr>
              <a:t/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Подпоясан коротенько,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По полу скок-скок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И сел в уголок.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4098" name="Picture 2" descr="H:\а ну ка,дев\ве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928934"/>
            <a:ext cx="342902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CC00FF"/>
                </a:solidFill>
              </a:rPr>
              <a:t>Я увидел свой портрет-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Отошёл – портрета нет.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5122" name="Picture 2" descr="H:\а ну ка,дев\зеркал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2836879" cy="3604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CC00FF"/>
                </a:solidFill>
              </a:rPr>
              <a:t>Гладит всё, чего касается,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     А дотронешься – кусается.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6146" name="Picture 2" descr="H:\а ну ка,дев\утю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496"/>
            <a:ext cx="3573482" cy="316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9002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C00FF"/>
                </a:solidFill>
              </a:rPr>
              <a:t>Кто из героев русской народной сказки был хлебобулочным изделием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1027" name="Picture 3" descr="H:\а ну ка,дев\Новые картинки\image.a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00306"/>
            <a:ext cx="3810000" cy="4057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solidFill>
                  <a:srgbClr val="CC00FF"/>
                </a:solidFill>
              </a:rPr>
              <a:t>Новая посуда,                                                                                                                                                                                    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 А вся в дырках.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7170" name="Picture 2" descr="H:\а ну ка,дев\дуршла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3815305" cy="228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C00FF"/>
                </a:solidFill>
              </a:rPr>
              <a:t>         Она пыхтит, как паровоз,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       Но никуда не мчится.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       В любой момент своим теплом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         Готова поделиться.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8194" name="Picture 2" descr="H:\а ну ка,дев\Новые картинки\0_4b243_809f077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428868"/>
            <a:ext cx="3643305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C00FF"/>
                </a:solidFill>
              </a:rPr>
              <a:t>Живёт в нём вся вселенная,</a:t>
            </a:r>
            <a:br>
              <a:rPr lang="ru-RU" dirty="0" smtClean="0">
                <a:solidFill>
                  <a:srgbClr val="CC00FF"/>
                </a:solidFill>
              </a:rPr>
            </a:br>
            <a:r>
              <a:rPr lang="ru-RU" dirty="0" smtClean="0">
                <a:solidFill>
                  <a:srgbClr val="CC00FF"/>
                </a:solidFill>
              </a:rPr>
              <a:t>А вещь обыкновенная.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9218" name="Picture 2" descr="H:\а ну ка,дев\2716телевиз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43815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285852" y="1500174"/>
            <a:ext cx="6715172" cy="3929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vert="horz" anchor="ctr">
            <a:norm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 н</a:t>
            </a:r>
            <a:r>
              <a:rPr kumimoji="0" lang="ru-RU" sz="6600" b="1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-</a:t>
            </a:r>
            <a:r>
              <a:rPr kumimoji="0" lang="ru-RU" sz="6600" b="0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ка,   девушки</a:t>
            </a:r>
            <a:endParaRPr kumimoji="0" lang="ru-RU" sz="6600" b="0" i="0" u="none" strike="noStrike" kern="1200" cap="all" spc="0" normalizeH="0" baseline="0" noProof="0" dirty="0">
              <a:ln>
                <a:noFill/>
              </a:ln>
              <a:solidFill>
                <a:srgbClr val="CC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54292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КОНКУРС  5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/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НАШИ РУКИ НЕ ДЛЯ СКУКИ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Documents and Settings\Администратор\Рабочий стол\к конкурсу\рукодел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214578" cy="2500330"/>
          </a:xfrm>
          <a:prstGeom prst="rect">
            <a:avLst/>
          </a:prstGeom>
          <a:noFill/>
        </p:spPr>
      </p:pic>
      <p:pic>
        <p:nvPicPr>
          <p:cNvPr id="5" name="ру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285852" y="1500174"/>
            <a:ext cx="6715172" cy="3929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vert="horz" anchor="ctr">
            <a:norm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 н</a:t>
            </a:r>
            <a:r>
              <a:rPr kumimoji="0" lang="ru-RU" sz="6600" b="1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-</a:t>
            </a: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6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</a:t>
            </a:r>
            <a:r>
              <a:rPr kumimoji="0" lang="ru-RU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  девушки</a:t>
            </a:r>
            <a:endParaRPr kumimoji="0" lang="ru-RU" sz="6600" b="0" i="0" u="none" strike="noStrike" kern="1200" cap="all" spc="0" normalizeH="0" baseline="0" noProof="0" dirty="0">
              <a:ln>
                <a:noFill/>
              </a:ln>
              <a:solidFill>
                <a:srgbClr val="CC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988552" cy="650083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КОНКУРС  6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FF0066"/>
                </a:solidFill>
              </a:rPr>
              <a:t>СВЕТ МОЙ, ЗЕРКАЛЬЦЕ, СКАЖИ</a:t>
            </a:r>
            <a:r>
              <a:rPr lang="ru-RU" sz="6000" dirty="0" smtClean="0">
                <a:solidFill>
                  <a:srgbClr val="00B050"/>
                </a:solidFill>
              </a:rPr>
              <a:t/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/>
            </a:r>
            <a:br>
              <a:rPr lang="ru-RU" sz="6000" dirty="0" smtClean="0">
                <a:solidFill>
                  <a:srgbClr val="00B050"/>
                </a:solidFill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Documents and Settings\Администратор\Рабочий стол\к конкурсу\зерка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82872"/>
            <a:ext cx="2914647" cy="2989424"/>
          </a:xfrm>
          <a:prstGeom prst="rect">
            <a:avLst/>
          </a:prstGeom>
          <a:noFill/>
        </p:spPr>
      </p:pic>
      <p:pic>
        <p:nvPicPr>
          <p:cNvPr id="12291" name="Picture 3" descr="C:\Documents and Settings\Администратор\Рабочий стол\к конкурсу\зер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2857520" cy="3000372"/>
          </a:xfrm>
          <a:prstGeom prst="rect">
            <a:avLst/>
          </a:prstGeom>
          <a:noFill/>
        </p:spPr>
      </p:pic>
      <p:pic>
        <p:nvPicPr>
          <p:cNvPr id="6" name="свет мо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988552" cy="650083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КОНКУРС  7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/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>утренняя звезда </a:t>
            </a:r>
            <a:br>
              <a:rPr lang="ru-RU" sz="6000" dirty="0" smtClean="0">
                <a:solidFill>
                  <a:srgbClr val="00B050"/>
                </a:solidFill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" name="звезд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285852" y="1500174"/>
            <a:ext cx="6715172" cy="39290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vert="horz" anchor="ctr">
            <a:norm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 н</a:t>
            </a:r>
            <a:r>
              <a:rPr kumimoji="0" lang="ru-RU" sz="6600" b="1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-</a:t>
            </a:r>
            <a:r>
              <a:rPr kumimoji="0" lang="ru-RU" sz="6600" b="0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ка,   девушки</a:t>
            </a:r>
            <a:endParaRPr kumimoji="0" lang="ru-RU" sz="6600" b="0" i="0" u="none" strike="noStrike" kern="1200" cap="all" spc="0" normalizeH="0" baseline="0" noProof="0" dirty="0">
              <a:ln>
                <a:noFill/>
              </a:ln>
              <a:solidFill>
                <a:srgbClr val="CC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Joe-Satriani-Tears-In-The-Rai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5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144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C00FF"/>
                </a:solidFill>
              </a:rPr>
              <a:t>Назовите героиню русской народной сказки, которая была сельскохозяйственным продуктом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3" name="Picture 2" descr="H:\а ну ка,дев\Новые картинки\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5072098" cy="320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9002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C00FF"/>
                </a:solidFill>
              </a:rPr>
              <a:t>Какой обычный в быту предмет заменял героям русских сказок и карту и компас?</a:t>
            </a:r>
            <a:endParaRPr lang="ru-RU" dirty="0">
              <a:solidFill>
                <a:srgbClr val="CC00FF"/>
              </a:solidFill>
            </a:endParaRPr>
          </a:p>
        </p:txBody>
      </p:sp>
      <p:pic>
        <p:nvPicPr>
          <p:cNvPr id="3" name="Picture 2" descr="H:\а ну ка,дев\Новые картинки\0_16e6fb_48e81fcf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496"/>
            <a:ext cx="44450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285852" y="1500174"/>
            <a:ext cx="6715172" cy="3929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vert="horz" anchor="ctr">
            <a:norm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 н</a:t>
            </a:r>
            <a:r>
              <a:rPr kumimoji="0" lang="ru-RU" sz="6600" b="1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-</a:t>
            </a:r>
            <a:r>
              <a:rPr kumimoji="0" lang="ru-RU" sz="6600" b="0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ка,   девушки</a:t>
            </a:r>
            <a:endParaRPr kumimoji="0" lang="ru-RU" sz="6600" b="0" i="0" u="none" strike="noStrike" kern="1200" cap="all" spc="0" normalizeH="0" baseline="0" noProof="0" dirty="0">
              <a:ln>
                <a:noFill/>
              </a:ln>
              <a:solidFill>
                <a:srgbClr val="CC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54292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КОНКУРС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sz="7200" dirty="0" smtClean="0">
                <a:solidFill>
                  <a:srgbClr val="00B050"/>
                </a:solidFill>
              </a:rPr>
              <a:t>1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ЗДРАВСТВУЙТЕ,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 ЭТО МЫ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5" name="от улыб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1285852" y="1500174"/>
            <a:ext cx="6715172" cy="3929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92D050"/>
            </a:solidFill>
          </a:ln>
        </p:spPr>
        <p:txBody>
          <a:bodyPr vert="horz" anchor="ctr">
            <a:normAutofit/>
            <a:scene3d>
              <a:camera prst="isometricOffAxis2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 н</a:t>
            </a:r>
            <a:r>
              <a:rPr kumimoji="0" lang="ru-RU" sz="6600" b="1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 -</a:t>
            </a:r>
            <a:r>
              <a:rPr kumimoji="0" lang="ru-RU" sz="6600" b="0" i="0" u="none" strike="noStrike" kern="1200" cap="all" spc="0" normalizeH="0" baseline="0" noProof="0" smtClean="0">
                <a:ln>
                  <a:noFill/>
                </a:ln>
                <a:solidFill>
                  <a:srgbClr val="CC00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ка,   девушки</a:t>
            </a:r>
            <a:endParaRPr kumimoji="0" lang="ru-RU" sz="6600" b="0" i="0" u="none" strike="noStrike" kern="1200" cap="all" spc="0" normalizeH="0" baseline="0" noProof="0" dirty="0">
              <a:ln>
                <a:noFill/>
              </a:ln>
              <a:solidFill>
                <a:srgbClr val="CC00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542928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КОНКУРС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sz="7200" dirty="0" smtClean="0">
                <a:solidFill>
                  <a:srgbClr val="00B050"/>
                </a:solidFill>
              </a:rPr>
              <a:t>2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7030A0"/>
                </a:solidFill>
              </a:rPr>
              <a:t>КОНКУРС ЭРУДИТОВ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4" name="Знато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212</Words>
  <Application>Microsoft Office PowerPoint</Application>
  <PresentationFormat>Экран (4:3)</PresentationFormat>
  <Paragraphs>46</Paragraphs>
  <Slides>38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 </vt:lpstr>
      <vt:lpstr>А ну - ка,   девушки</vt:lpstr>
      <vt:lpstr>Кто из героев русской народной сказки был хлебобулочным изделием</vt:lpstr>
      <vt:lpstr>Назовите героиню русской народной сказки, которая была сельскохозяйственным продуктом</vt:lpstr>
      <vt:lpstr>Какой обычный в быту предмет заменял героям русских сказок и карту и компас?</vt:lpstr>
      <vt:lpstr>Слайд 6</vt:lpstr>
      <vt:lpstr>КОНКУРС  1 ЗДРАВСТВУЙТЕ,  ЭТО МЫ</vt:lpstr>
      <vt:lpstr>Слайд 8</vt:lpstr>
      <vt:lpstr>КОНКУРС  2 КОНКУРС ЭРУДИТОВ</vt:lpstr>
      <vt:lpstr>Слайд 10</vt:lpstr>
      <vt:lpstr>КОНКУРС 3 ЦАРСКИЙ ПИР</vt:lpstr>
      <vt:lpstr>Слайд 12</vt:lpstr>
      <vt:lpstr>Игра со зрителями</vt:lpstr>
      <vt:lpstr>СКАЗОЧНЫЙ ДУРАК</vt:lpstr>
      <vt:lpstr>Персонаж, лопнувший со  смеху при виде неквалифицированно построенного моста</vt:lpstr>
      <vt:lpstr>Тот, кто по морю гуляет и кораблик подгоняет. </vt:lpstr>
      <vt:lpstr>Друг Винни –Пуха, который остался с хвостиком</vt:lpstr>
      <vt:lpstr>Женщина, которая первая поднялась в воздух. </vt:lpstr>
      <vt:lpstr>Средство передвижения жениха царевны Несмеяны. </vt:lpstr>
      <vt:lpstr>Специалист-рыболов по вылавливанию щук. </vt:lpstr>
      <vt:lpstr>Модная обувь при царе Горохе. </vt:lpstr>
      <vt:lpstr>Слайд 22</vt:lpstr>
      <vt:lpstr>КОНКУРС  4  ЗОЛУШКА</vt:lpstr>
      <vt:lpstr>Загадки для болельщиков</vt:lpstr>
      <vt:lpstr>                  Маленького роста я Тонкая и острая           Носом путь себе ищу.           За собою хвост тащу.</vt:lpstr>
      <vt:lpstr>Вся дырявая и злая И кусачая такая, Только бабушка с ней ладит, Ей бока и трёт, и гладит.</vt:lpstr>
      <vt:lpstr>Маленький Ерефейка Подпоясан коротенько, По полу скок-скок И сел в уголок.</vt:lpstr>
      <vt:lpstr>Я увидел свой портрет- Отошёл – портрета нет.</vt:lpstr>
      <vt:lpstr>Гладит всё, чего касается,        А дотронешься – кусается.</vt:lpstr>
      <vt:lpstr>Новая посуда,                                                                                                                                                                                        А вся в дырках.</vt:lpstr>
      <vt:lpstr>         Она пыхтит, как паровоз,          Но никуда не мчится.          В любой момент своим теплом          Готова поделиться.</vt:lpstr>
      <vt:lpstr>Живёт в нём вся вселенная, А вещь обыкновенная.</vt:lpstr>
      <vt:lpstr>Слайд 33</vt:lpstr>
      <vt:lpstr>КОНКУРС  5  НАШИ РУКИ НЕ ДЛЯ СКУКИ</vt:lpstr>
      <vt:lpstr>Слайд 35</vt:lpstr>
      <vt:lpstr>КОНКУРС  6 СВЕТ МОЙ, ЗЕРКАЛЬЦЕ, СКАЖИ  </vt:lpstr>
      <vt:lpstr>КОНКУРС  7  утренняя звезда  </vt:lpstr>
      <vt:lpstr>Слайд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</dc:title>
  <dc:creator>admin</dc:creator>
  <cp:lastModifiedBy>1</cp:lastModifiedBy>
  <cp:revision>35</cp:revision>
  <dcterms:created xsi:type="dcterms:W3CDTF">2012-03-01T15:55:41Z</dcterms:created>
  <dcterms:modified xsi:type="dcterms:W3CDTF">2012-11-30T14:37:55Z</dcterms:modified>
</cp:coreProperties>
</file>