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Pictures\сказки\46471-Knowledge-Bursting-From-An-Open-Book-On-A-Yellow-Background-Poster-Art-Pri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3262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6896" y="1916832"/>
            <a:ext cx="78755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«Наши любимые сказки»</a:t>
            </a:r>
            <a:endParaRPr lang="ru-RU" sz="7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Елена\Pictures\клипарт\0_58546_e0d4327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2209428" cy="2209428"/>
          </a:xfrm>
          <a:prstGeom prst="rect">
            <a:avLst/>
          </a:prstGeom>
          <a:noFill/>
        </p:spPr>
      </p:pic>
      <p:pic>
        <p:nvPicPr>
          <p:cNvPr id="1029" name="Picture 5" descr="C:\Users\Елена\Pictures\клипарт\69415856_0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573016"/>
            <a:ext cx="1711763" cy="2274441"/>
          </a:xfrm>
          <a:prstGeom prst="rect">
            <a:avLst/>
          </a:prstGeom>
          <a:noFill/>
        </p:spPr>
      </p:pic>
      <p:pic>
        <p:nvPicPr>
          <p:cNvPr id="1030" name="Picture 6" descr="C:\Users\Елена\Pictures\клипарт\77864325_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501008"/>
            <a:ext cx="2160240" cy="2366228"/>
          </a:xfrm>
          <a:prstGeom prst="rect">
            <a:avLst/>
          </a:prstGeom>
          <a:noFill/>
        </p:spPr>
      </p:pic>
      <p:pic>
        <p:nvPicPr>
          <p:cNvPr id="1031" name="Picture 7" descr="C:\Users\Елена\Pictures\клипарт\clipart-1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9952" y="3933056"/>
            <a:ext cx="1312738" cy="1870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Pictures\FreeVector-Summer-Day-Vecto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Елена\Pictures\сказки\oJNsBOfc8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996952"/>
            <a:ext cx="4860032" cy="364502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60649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«Песня Крокодила Гены» из </a:t>
            </a:r>
            <a:r>
              <a:rPr lang="ru-RU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м\ф</a:t>
            </a:r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Чебурашка</a:t>
            </a:r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Крокодил Гена»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Pictures\сказки\sunflower_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358"/>
          </a:xfrm>
          <a:prstGeom prst="rect">
            <a:avLst/>
          </a:prstGeom>
          <a:noFill/>
        </p:spPr>
      </p:pic>
      <p:pic>
        <p:nvPicPr>
          <p:cNvPr id="11267" name="Picture 3" descr="C:\Users\Елена\Pictures\сказки\3RIA-623178-Previe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573016"/>
            <a:ext cx="3830068" cy="2664296"/>
          </a:xfrm>
          <a:prstGeom prst="rect">
            <a:avLst/>
          </a:prstGeom>
          <a:noFill/>
        </p:spPr>
      </p:pic>
      <p:pic>
        <p:nvPicPr>
          <p:cNvPr id="11268" name="Picture 4" descr="C:\Users\Елена\Pictures\сказки\6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3068960"/>
            <a:ext cx="1800200" cy="31318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" y="764703"/>
            <a:ext cx="89644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 «Если я чешу в затылке…» из </a:t>
            </a:r>
            <a:r>
              <a:rPr lang="ru-RU" sz="44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м\ф</a:t>
            </a:r>
            <a:r>
              <a:rPr lang="ru-RU" sz="44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4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Винни</a:t>
            </a:r>
            <a:r>
              <a:rPr lang="ru-RU" sz="4400" b="1" spc="50" dirty="0" err="1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-Пух</a:t>
            </a:r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Пятачок»</a:t>
            </a:r>
            <a:endParaRPr lang="ru-RU" sz="4400" b="1" cap="none" spc="50" dirty="0">
              <a:ln w="1143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Pictures\сказки\fon_lista_i_ptic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256"/>
            <a:ext cx="9219580" cy="6804744"/>
          </a:xfrm>
          <a:prstGeom prst="rect">
            <a:avLst/>
          </a:prstGeom>
          <a:noFill/>
        </p:spPr>
      </p:pic>
      <p:pic>
        <p:nvPicPr>
          <p:cNvPr id="12291" name="Picture 3" descr="C:\Users\Елена\Pictures\сказки\e5845ecea73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420888"/>
            <a:ext cx="4685506" cy="40014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260649"/>
            <a:ext cx="79928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«Песня старухи Шапокляк» из </a:t>
            </a:r>
            <a:r>
              <a:rPr lang="ru-RU" sz="4000" b="1" cap="none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м\ф</a:t>
            </a:r>
            <a:r>
              <a:rPr lang="ru-RU" sz="40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000" b="1" cap="none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Чебурашка</a:t>
            </a:r>
            <a:r>
              <a:rPr lang="ru-RU" sz="40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Крокодил Гена»</a:t>
            </a:r>
            <a:endParaRPr lang="ru-RU" sz="40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Pictures\сказки\01836-01374-005-AP-021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568952" cy="6586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1814" y="4437112"/>
            <a:ext cx="77203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«Песенка </a:t>
            </a:r>
            <a:r>
              <a:rPr lang="ru-RU" sz="6000" b="1" i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Чебурашки</a:t>
            </a:r>
            <a:r>
              <a:rPr lang="ru-RU" sz="6000" b="1" i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6000" b="1" i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Pictures\сказки\1456fc221c4d1f2a3e4c8a0c2ecc8a6d_1396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04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" y="764704"/>
            <a:ext cx="8892481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Падают снежинки, медленно кружась,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Детвора на праздник дружно собралась.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Кто не любит сказки? – спросим у ребят,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Мы таких не знаем! – хором закричат…</a:t>
            </a:r>
            <a:endParaRPr lang="ru-RU" sz="4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Pictures\сказки\21883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07537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9" y="1124745"/>
            <a:ext cx="74168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Отправляемся в Волшебную Страну Сказок.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Pictures\сказки\1327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638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3033" y="692697"/>
            <a:ext cx="747794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Покружилась звёздочка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воздухе немножко,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Села и растаяла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моей ладошке.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ЭТО?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Pictures\сказки\0000000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141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7" y="620688"/>
            <a:ext cx="3528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СНЕЖИНКА</a:t>
            </a:r>
            <a:endParaRPr lang="ru-RU" sz="4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Pictures\новый год картинки\novyj-go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412777"/>
            <a:ext cx="741682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«СКАЗКА </a:t>
            </a:r>
          </a:p>
          <a:p>
            <a:pPr algn="ctr"/>
            <a:r>
              <a:rPr lang="ru-RU" sz="66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НЕПОСЛУШНОЙ СНЕЖИНКЕ»</a:t>
            </a:r>
            <a:endParaRPr lang="ru-RU" sz="6600" b="1" i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Pictures\сказки\post-3-130190566579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25143"/>
            <a:ext cx="75608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Песня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«Айсберг» из </a:t>
            </a:r>
            <a:r>
              <a:rPr lang="ru-RU" sz="4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м\ф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«Ну, погоди!»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Pictures\новые рамки\aa8dfcb1d86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Елена\Pictures\сказки\098f830539e70df31ef81d745ab5ed3d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04664"/>
            <a:ext cx="5256584" cy="3986242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65313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Песня «Ничего на свете лучше нету» из </a:t>
            </a:r>
            <a:r>
              <a:rPr lang="ru-RU" sz="36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м\ф</a:t>
            </a:r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«Бременские музыканты»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Елена\Pictures\фоны для коллажей\1285954626_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1913"/>
            <a:ext cx="9144000" cy="6981826"/>
          </a:xfrm>
          <a:prstGeom prst="rect">
            <a:avLst/>
          </a:prstGeom>
          <a:noFill/>
        </p:spPr>
      </p:pic>
      <p:pic>
        <p:nvPicPr>
          <p:cNvPr id="8" name="Picture 3" descr="C:\Users\Елена\Pictures\сказки\top_10_movies_for_moms_this_fall_the_lion_k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908720"/>
            <a:ext cx="3384376" cy="50765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1196752"/>
            <a:ext cx="43924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Песня «</a:t>
            </a:r>
            <a:r>
              <a:rPr lang="ru-RU" sz="4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Акуна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Матата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из </a:t>
            </a:r>
            <a:r>
              <a:rPr lang="ru-RU" sz="4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м\ф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4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Тимон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4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Пумба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148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24</cp:revision>
  <dcterms:created xsi:type="dcterms:W3CDTF">2013-02-05T10:04:13Z</dcterms:created>
  <dcterms:modified xsi:type="dcterms:W3CDTF">2013-02-06T04:34:57Z</dcterms:modified>
</cp:coreProperties>
</file>