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69" r:id="rId5"/>
    <p:sldId id="273" r:id="rId6"/>
    <p:sldId id="274" r:id="rId7"/>
    <p:sldId id="276" r:id="rId8"/>
    <p:sldId id="275" r:id="rId9"/>
    <p:sldId id="277" r:id="rId10"/>
    <p:sldId id="278" r:id="rId11"/>
    <p:sldId id="279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Елена\Pictures\новые рамки\0_731f3_ba513f9a_X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3970"/>
          </a:xfrm>
          <a:prstGeom prst="rect">
            <a:avLst/>
          </a:prstGeom>
          <a:noFill/>
        </p:spPr>
      </p:pic>
      <p:pic>
        <p:nvPicPr>
          <p:cNvPr id="5" name="Picture 2" descr="C:\Users\Елена\Pictures\сказки\64168855_1284810122_05-300x293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664" y="2708920"/>
            <a:ext cx="3888432" cy="37977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980728"/>
            <a:ext cx="78488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«Неприятность эту мы переживем!»</a:t>
            </a:r>
          </a:p>
          <a:p>
            <a:pPr algn="ctr"/>
            <a:r>
              <a:rPr lang="ru-RU" sz="36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</a:t>
            </a:r>
            <a:r>
              <a:rPr lang="ru-RU" sz="36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м\ф</a:t>
            </a:r>
            <a:r>
              <a:rPr lang="ru-RU" sz="36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«Приключения Кота Леопольда»</a:t>
            </a:r>
            <a:endParaRPr lang="ru-RU" sz="3600" b="1" cap="none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Елена\Pictures\сказки\L6KnkWyJMY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38992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6016" y="4797151"/>
            <a:ext cx="38884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 Золушке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Елена\Pictures\сказки\bc2c9bd32f9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341671"/>
            <a:ext cx="4392488" cy="65163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1960" y="2204864"/>
            <a:ext cx="3384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ПОМЕЛО…</a:t>
            </a:r>
            <a:endParaRPr lang="ru-RU" sz="5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Елена\Pictures\сказки\130004323887807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18914" y="424249"/>
            <a:ext cx="6125086" cy="64337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645023"/>
            <a:ext cx="42839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 БАБЕ - ЯГЕ</a:t>
            </a:r>
            <a:endParaRPr lang="ru-RU" sz="54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Елена\Pictures\новые рамки\0_8a39f_9d174f28_X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Елена\Pictures\сказки\K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1800" y="1628800"/>
            <a:ext cx="3394472" cy="45259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45091" y="332656"/>
            <a:ext cx="92341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2857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«Если долго-долго…»</a:t>
            </a:r>
          </a:p>
          <a:p>
            <a:pPr algn="ctr"/>
            <a:r>
              <a:rPr lang="ru-RU" sz="4400" b="1" cap="all" dirty="0" smtClean="0">
                <a:ln w="2857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Песенка красной шапочки</a:t>
            </a:r>
            <a:endParaRPr lang="ru-RU" sz="4400" b="1" cap="all" spc="0" dirty="0"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Елена\Pictures\сказки\238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</p:spPr>
      </p:pic>
      <p:pic>
        <p:nvPicPr>
          <p:cNvPr id="5" name="Picture 4" descr="C:\Users\Елена\Pictures\сказки\39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40876" y="1916832"/>
            <a:ext cx="4479596" cy="4941168"/>
          </a:xfrm>
          <a:prstGeom prst="round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332657"/>
            <a:ext cx="446449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«Песня Водяного» 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</a:t>
            </a:r>
            <a:r>
              <a:rPr lang="ru-RU" sz="5400" b="1" cap="none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м\ф</a:t>
            </a:r>
            <a:r>
              <a:rPr lang="ru-RU" sz="54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«Летучий корабль»</a:t>
            </a:r>
            <a:endParaRPr lang="ru-RU" sz="5400" b="1" cap="none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1" name="Picture 5" descr="C:\Users\Елена\Pictures\сказки\x_32e3ad6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979712" y="5445223"/>
            <a:ext cx="75608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«Расскажи Снегурочка…» </a:t>
            </a:r>
          </a:p>
          <a:p>
            <a:pPr algn="ctr"/>
            <a:r>
              <a:rPr lang="ru-RU" sz="4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</a:t>
            </a:r>
            <a:r>
              <a:rPr lang="ru-RU" sz="40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м\ф</a:t>
            </a:r>
            <a:r>
              <a:rPr lang="ru-RU" sz="4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«Ну, погоди!»</a:t>
            </a:r>
            <a:endParaRPr lang="ru-RU" sz="40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Елена\Pictures\сказки\UsIvnjsLyO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208" y="0"/>
            <a:ext cx="910779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8407" y="4221087"/>
            <a:ext cx="76720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«ПЕСНЯ ПРО ДРУЖБУ»</a:t>
            </a:r>
            <a:endParaRPr lang="ru-RU" sz="5400" b="1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Елена\Pictures\рамки фотошопа\рамки для титульных\6541d46a5900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75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945" y="1196752"/>
            <a:ext cx="882812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деревьями, кустами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Промелькнула будто пламя,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Промелькнула, пробежала…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Нет ни дыма, ни пожара,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через поле напрямик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Скачет белый воротник.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ЭТО?</a:t>
            </a:r>
            <a:endParaRPr lang="ru-RU" sz="40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Елена\Pictures\сказки\860d3nA0oQesJ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-2619672"/>
            <a:ext cx="6840760" cy="94776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180528" y="0"/>
            <a:ext cx="1499578" cy="5447503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ЛИСА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96336" y="-1179512"/>
            <a:ext cx="1499578" cy="8037512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ЗАЯЦ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Елена\Pictures\сказки\5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949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Елена\Pictures\сказки\hrustal_naya_tufel_k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336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1556792"/>
            <a:ext cx="55248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Туфелька…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88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22</cp:revision>
  <dcterms:created xsi:type="dcterms:W3CDTF">2013-02-05T10:04:13Z</dcterms:created>
  <dcterms:modified xsi:type="dcterms:W3CDTF">2013-02-06T04:38:11Z</dcterms:modified>
</cp:coreProperties>
</file>