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8" r:id="rId3"/>
    <p:sldId id="295" r:id="rId4"/>
    <p:sldId id="297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10" r:id="rId16"/>
    <p:sldId id="309" r:id="rId17"/>
    <p:sldId id="311" r:id="rId18"/>
    <p:sldId id="31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BBB3-6A28-40AE-BCD6-1EB09E953AFD}" type="datetimeFigureOut">
              <a:rPr lang="ru-RU" smtClean="0"/>
              <a:pPr/>
              <a:t>06.02.2013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E2CFB-C133-4ED1-A065-98F5DA431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Pictures\фоны для коллажей\0_816cf_e0d9512b_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34406" y="620688"/>
            <a:ext cx="727519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Эта хищница болтлива,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Воровата, суетлива,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Стрекотунья, белобока,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зовут её … КАК?</a:t>
            </a:r>
            <a:endParaRPr lang="ru-RU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Елена\Pictures\сказки\цветы1-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44916" y="1916832"/>
            <a:ext cx="983384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Чтобы невесту отыскать,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Решил стрелу он вдаль послать.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Нашел свою зазнобушку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болоте …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Елена\Pictures\сказки\a32a81f19ef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94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30947" y="332656"/>
            <a:ext cx="6082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ЦАРЕВНУ-ЛЯГУШКУ</a:t>
            </a:r>
            <a:endParaRPr lang="ru-RU" sz="5400" b="1" cap="none" spc="0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Елена\Pictures\сказки\0b308f68c3727de25c015d081dbce85c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352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50405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СКАЗКА 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«ЦАРЕВНА – ЛЯГУШКА»</a:t>
            </a:r>
            <a:endParaRPr lang="ru-RU" sz="3600" b="1" cap="none" spc="0" dirty="0">
              <a:ln w="12700">
                <a:solidFill>
                  <a:schemeClr val="tx1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Елена\Pictures\сказки\s1_64866_158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1350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3771" y="1196752"/>
            <a:ext cx="677647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Кот, Петух, Осёл и Пес</a:t>
            </a:r>
          </a:p>
          <a:p>
            <a:pPr algn="ctr"/>
            <a:r>
              <a:rPr lang="ru-RU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Всем на удивление</a:t>
            </a:r>
          </a:p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Лихо пляшут и поют</a:t>
            </a:r>
          </a:p>
          <a:p>
            <a:pPr algn="ctr"/>
            <a:r>
              <a:rPr lang="ru-RU" sz="54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сказке…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Елена\Pictures\сказки\098f830539e70df31ef81d745ab5ed3d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164288" cy="6876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64288" y="-1"/>
            <a:ext cx="1499513" cy="6858001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Бременские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музыканты</a:t>
            </a:r>
            <a:endParaRPr lang="ru-RU" sz="36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Елена\Pictures\сказки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Елена\Pictures\сказки\18111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332656"/>
            <a:ext cx="5760640" cy="622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9" name="Picture 3" descr="C:\Users\Елена\Pictures\сказки\1776721000a1f3adcb326b2992e6aa73f75fa8212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498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Елена\Pictures\рамки фотошопа\детские рамочки\3b5f8aa6820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09662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9" y="2132857"/>
            <a:ext cx="70567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наш праздник завершаем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все вместе посчитаем…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Елена\Pictures\сказки\0022-022-Spasibo-za-vnimani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ена\Pictures\новые рамки\6coIZpV573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38878"/>
          </a:xfrm>
          <a:prstGeom prst="rect">
            <a:avLst/>
          </a:prstGeom>
          <a:noFill/>
        </p:spPr>
      </p:pic>
      <p:pic>
        <p:nvPicPr>
          <p:cNvPr id="5" name="Picture 2" descr="C:\Users\Елена\Pictures\сказки\587103647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2276872"/>
            <a:ext cx="5616624" cy="37182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99792" y="836712"/>
            <a:ext cx="475252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СОРОКА</a:t>
            </a:r>
            <a:endParaRPr lang="ru-RU" sz="6600" b="1" cap="none" spc="0" dirty="0">
              <a:ln w="19050">
                <a:solidFill>
                  <a:schemeClr val="tx1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Елена\Pictures\сказки\soroka-vorona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75856" y="404664"/>
            <a:ext cx="62646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Сказка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«Сорока-ворона»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Елена\Pictures\сказки\otk_27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728692" y="4509120"/>
            <a:ext cx="1686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</a:t>
            </a:r>
            <a:endParaRPr lang="ru-RU" sz="5400" b="1" cap="none" spc="0" dirty="0">
              <a:ln w="1905">
                <a:solidFill>
                  <a:schemeClr val="tx1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лена\Pictures\сказки\p26_1258052741_1257224372_149889707565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71400"/>
            <a:ext cx="9144000" cy="692804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62610" y="332656"/>
            <a:ext cx="47016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Курочка Ряба</a:t>
            </a:r>
            <a:endParaRPr lang="ru-RU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лена\Pictures\сказки\buratino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55776" y="0"/>
            <a:ext cx="6169521" cy="6667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404665"/>
            <a:ext cx="915122" cy="5976664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Елена\Pictures\сказки\815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432048"/>
            <a:ext cx="7416824" cy="64259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8833" y="0"/>
            <a:ext cx="51263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ЗМЕЙ ГОРЫНЫЧ</a:t>
            </a:r>
            <a:endParaRPr lang="ru-RU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лена\Pictures\сказки\80915895_1014304_45912521_vany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2433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1" y="476672"/>
            <a:ext cx="66967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ИВАН - ЦАРЕВИЧ</a:t>
            </a:r>
            <a:endParaRPr lang="ru-RU" sz="5400" b="1" dirty="0">
              <a:ln w="31550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Елена\Pictures\сказки\sb_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50326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70408" y="980728"/>
            <a:ext cx="5803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Спящая красавица</a:t>
            </a:r>
            <a:endParaRPr lang="ru-RU" sz="5400" b="1" cap="none" spc="0" dirty="0">
              <a:ln w="2857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85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22</cp:revision>
  <dcterms:created xsi:type="dcterms:W3CDTF">2013-02-05T10:04:13Z</dcterms:created>
  <dcterms:modified xsi:type="dcterms:W3CDTF">2013-02-06T04:42:50Z</dcterms:modified>
</cp:coreProperties>
</file>