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08" r:id="rId5"/>
    <p:sldMasterId id="2147483720" r:id="rId6"/>
  </p:sldMasterIdLst>
  <p:sldIdLst>
    <p:sldId id="256" r:id="rId7"/>
    <p:sldId id="277" r:id="rId8"/>
    <p:sldId id="259" r:id="rId9"/>
    <p:sldId id="291" r:id="rId10"/>
    <p:sldId id="290" r:id="rId11"/>
    <p:sldId id="261" r:id="rId12"/>
    <p:sldId id="262" r:id="rId13"/>
    <p:sldId id="279" r:id="rId14"/>
    <p:sldId id="281" r:id="rId15"/>
    <p:sldId id="280" r:id="rId16"/>
    <p:sldId id="263" r:id="rId17"/>
    <p:sldId id="267" r:id="rId18"/>
    <p:sldId id="268" r:id="rId19"/>
    <p:sldId id="270" r:id="rId20"/>
    <p:sldId id="266" r:id="rId21"/>
    <p:sldId id="271" r:id="rId22"/>
    <p:sldId id="273" r:id="rId23"/>
    <p:sldId id="265" r:id="rId24"/>
    <p:sldId id="275" r:id="rId25"/>
    <p:sldId id="276" r:id="rId26"/>
    <p:sldId id="28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549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083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386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919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602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256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340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68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978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42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134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487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768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228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672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9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0227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866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1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78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9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5456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7408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7091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7876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40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9231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5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6910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7225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1443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2903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052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0971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3355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5435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3620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63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9945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092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3509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8899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095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129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0971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3355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5435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36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6362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9945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092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3509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8899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095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1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7A7DD-5078-4852-B0D5-5141001B1141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EB24B-0739-4F6D-A272-E03862D5C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7A7DD-5078-4852-B0D5-5141001B1141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EB24B-0739-4F6D-A272-E03862D5C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75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60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55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8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7A7DD-5078-4852-B0D5-5141001B11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EB24B-0739-4F6D-A272-E03862D5CF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8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1132765"/>
            <a:ext cx="6357982" cy="1050877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Творческий проект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по технологии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347415"/>
            <a:ext cx="6072230" cy="2510345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Ученика 9 Б класса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МБОУ «Средняя общеобразовательная школа №13»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Козырского</a:t>
            </a:r>
            <a:r>
              <a:rPr lang="ru-RU" dirty="0" smtClean="0">
                <a:solidFill>
                  <a:schemeClr val="bg1"/>
                </a:solidFill>
              </a:rPr>
              <a:t> Сергея Александровича</a:t>
            </a:r>
          </a:p>
          <a:p>
            <a:r>
              <a:rPr lang="ru-RU" sz="2200" dirty="0" err="1" smtClean="0">
                <a:solidFill>
                  <a:schemeClr val="bg1"/>
                </a:solidFill>
              </a:rPr>
              <a:t>г.Новокузнецк</a:t>
            </a:r>
            <a:r>
              <a:rPr lang="ru-RU" sz="2200" dirty="0" smtClean="0">
                <a:solidFill>
                  <a:schemeClr val="bg1"/>
                </a:solidFill>
              </a:rPr>
              <a:t>, 2012г.</a:t>
            </a:r>
            <a:endParaRPr lang="ru-RU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800" y="208182"/>
            <a:ext cx="7567684" cy="897625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Строгание заготовки для основания сруба колодца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3" descr="нач_шк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462891" y="4183230"/>
            <a:ext cx="2033534" cy="2827170"/>
          </a:xfrm>
          <a:prstGeom prst="rect">
            <a:avLst/>
          </a:prstGeom>
        </p:spPr>
      </p:pic>
      <p:pic>
        <p:nvPicPr>
          <p:cNvPr id="7" name="Picture 2" descr="C:\Documents and Settings\Татьяна Николаевна\Рабочий стол\Орлова с последнего компьютера\Караваев\P125780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010" y="1455915"/>
            <a:ext cx="6823881" cy="491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81395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125"/>
            <a:ext cx="7567684" cy="897625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Разметка и выпиливание основания сруба колодца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3" descr="нач_шк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462891" y="4183230"/>
            <a:ext cx="2033534" cy="2827170"/>
          </a:xfrm>
          <a:prstGeom prst="rect">
            <a:avLst/>
          </a:prstGeom>
        </p:spPr>
      </p:pic>
      <p:pic>
        <p:nvPicPr>
          <p:cNvPr id="3074" name="Picture 2" descr="C:\Documents and Settings\Татьяна Николаевна\Рабочий стол\Орлова с последнего компьютера\Караваев\P125780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236" y="1495431"/>
            <a:ext cx="6892121" cy="483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93381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125"/>
            <a:ext cx="7567684" cy="897625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Сверление отверстия в заготовке большого ведра перовым сверлом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3" descr="нач_шк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462891" y="4183230"/>
            <a:ext cx="2033534" cy="2827170"/>
          </a:xfrm>
          <a:prstGeom prst="rect">
            <a:avLst/>
          </a:prstGeom>
        </p:spPr>
      </p:pic>
      <p:pic>
        <p:nvPicPr>
          <p:cNvPr id="7170" name="Picture 2" descr="C:\Documents and Settings\Татьяна Николаевна\Рабочий стол\Орлова с последнего компьютера\Караваев\P125780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211" y="1371601"/>
            <a:ext cx="7169913" cy="491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93381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125"/>
            <a:ext cx="7743371" cy="897625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Растачивание внутренней и точение наружной конических поверхностей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3" descr="нач_шк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462891" y="4183230"/>
            <a:ext cx="2033534" cy="2827170"/>
          </a:xfrm>
          <a:prstGeom prst="rect">
            <a:avLst/>
          </a:prstGeom>
        </p:spPr>
      </p:pic>
      <p:pic>
        <p:nvPicPr>
          <p:cNvPr id="8194" name="Picture 2" descr="C:\Documents and Settings\Татьяна Николаевна\Рабочий стол\Орлова с последнего компьютера\Караваев\P125780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509" y="1323832"/>
            <a:ext cx="7195784" cy="501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93381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125"/>
            <a:ext cx="7567684" cy="897625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Протачивание фасонным резцом обручей большого ведра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3" descr="нач_шк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462891" y="4183230"/>
            <a:ext cx="2033534" cy="2827170"/>
          </a:xfrm>
          <a:prstGeom prst="rect">
            <a:avLst/>
          </a:prstGeom>
        </p:spPr>
      </p:pic>
      <p:pic>
        <p:nvPicPr>
          <p:cNvPr id="10242" name="Picture 2" descr="C:\Documents and Settings\Татьяна Николаевна\Рабочий стол\Орлова с последнего компьютера\Караваев\P125781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104" y="1489395"/>
            <a:ext cx="7014950" cy="462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93381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125"/>
            <a:ext cx="7567684" cy="897625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Сверление отверстий ушков по разметке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3" descr="нач_шк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462891" y="4183230"/>
            <a:ext cx="2033534" cy="2827170"/>
          </a:xfrm>
          <a:prstGeom prst="rect">
            <a:avLst/>
          </a:prstGeom>
        </p:spPr>
      </p:pic>
      <p:pic>
        <p:nvPicPr>
          <p:cNvPr id="6146" name="Picture 2" descr="C:\Documents and Settings\Татьяна Николаевна\Рабочий стол\Орлова с последнего компьютера\Караваев\P125780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040" y="1397884"/>
            <a:ext cx="7150661" cy="475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93381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125"/>
            <a:ext cx="7567684" cy="897625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Пиление формы ушков по разметке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3" descr="нач_шк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462891" y="4183230"/>
            <a:ext cx="2033534" cy="2827170"/>
          </a:xfrm>
          <a:prstGeom prst="rect">
            <a:avLst/>
          </a:prstGeom>
        </p:spPr>
      </p:pic>
      <p:pic>
        <p:nvPicPr>
          <p:cNvPr id="11266" name="Picture 2" descr="C:\Documents and Settings\Татьяна Николаевна\Рабочий стол\Орлова с последнего компьютера\Караваев\P125781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770418" y="2030201"/>
            <a:ext cx="4797946" cy="372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93381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125"/>
            <a:ext cx="7567684" cy="897625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bg1"/>
                </a:solidFill>
              </a:rPr>
              <a:t>Изготовление стоек и малого ведра колодца</a:t>
            </a:r>
          </a:p>
        </p:txBody>
      </p:sp>
      <p:pic>
        <p:nvPicPr>
          <p:cNvPr id="5" name="Содержимое 3" descr="нач_шк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462891" y="4183230"/>
            <a:ext cx="2033534" cy="2827170"/>
          </a:xfrm>
          <a:prstGeom prst="rect">
            <a:avLst/>
          </a:prstGeom>
        </p:spPr>
      </p:pic>
      <p:pic>
        <p:nvPicPr>
          <p:cNvPr id="13314" name="Picture 2" descr="C:\Documents and Settings\Татьяна Николаевна\Рабочий стол\Орлова с последнего компьютера\Караваев\P125781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966" y="1435892"/>
            <a:ext cx="6996201" cy="497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93381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125"/>
            <a:ext cx="7567684" cy="897625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Сборка деталей колодца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3" descr="нач_шк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462891" y="4183230"/>
            <a:ext cx="2033534" cy="2827170"/>
          </a:xfrm>
          <a:prstGeom prst="rect">
            <a:avLst/>
          </a:prstGeom>
        </p:spPr>
      </p:pic>
      <p:pic>
        <p:nvPicPr>
          <p:cNvPr id="5122" name="Picture 2" descr="C:\Documents and Settings\Татьяна Николаевна\Рабочий стол\Орлова с последнего компьютера\Караваев\P125780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442" y="1371599"/>
            <a:ext cx="7173667" cy="494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93381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125"/>
            <a:ext cx="7567684" cy="897625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Отделка изделия (окрашивание и роспись)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3" descr="нач_шк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462891" y="4183230"/>
            <a:ext cx="2033534" cy="2827170"/>
          </a:xfrm>
          <a:prstGeom prst="rect">
            <a:avLst/>
          </a:prstGeom>
        </p:spPr>
      </p:pic>
      <p:pic>
        <p:nvPicPr>
          <p:cNvPr id="15362" name="Picture 2" descr="C:\Documents and Settings\Татьяна Николаевна\Рабочий стол\Орлова с последнего компьютера\Караваев\P125781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836" y="1501253"/>
            <a:ext cx="7034570" cy="480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93381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57950" cy="773112"/>
          </a:xfrm>
        </p:spPr>
        <p:txBody>
          <a:bodyPr>
            <a:noAutofit/>
          </a:bodyPr>
          <a:lstStyle/>
          <a:p>
            <a:pPr algn="l"/>
            <a:r>
              <a:rPr lang="ru-RU" sz="4800" dirty="0" smtClean="0">
                <a:solidFill>
                  <a:schemeClr val="bg1"/>
                </a:solidFill>
              </a:rPr>
              <a:t>Руководитель проекта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33475" y="1981200"/>
            <a:ext cx="7058026" cy="4144963"/>
          </a:xfrm>
        </p:spPr>
        <p:txBody>
          <a:bodyPr/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1119116" y="933450"/>
            <a:ext cx="7396234" cy="4663365"/>
          </a:xfrm>
          <a:prstGeom prst="wedgeEllipseCallout">
            <a:avLst>
              <a:gd name="adj1" fmla="val 47310"/>
              <a:gd name="adj2" fmla="val 43507"/>
            </a:avLst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Караваев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Николай Александрович</a:t>
            </a:r>
            <a:endParaRPr lang="ru-RU" sz="4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5" name="Содержимое 3" descr="нач_шк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462891" y="4183230"/>
            <a:ext cx="2033534" cy="282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56286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125"/>
            <a:ext cx="7567684" cy="897625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</a:rPr>
              <a:t>Готовое изделие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3" descr="нач_шк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462891" y="4183230"/>
            <a:ext cx="2033534" cy="282717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914400" y="1853487"/>
            <a:ext cx="6905767" cy="4438130"/>
          </a:xfrm>
          <a:prstGeom prst="rect">
            <a:avLst/>
          </a:prstGeom>
          <a:noFill/>
          <a:ln w="9525" cmpd="sng">
            <a:solidFill>
              <a:srgbClr val="1F497D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4793381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57950" cy="773112"/>
          </a:xfrm>
        </p:spPr>
        <p:txBody>
          <a:bodyPr>
            <a:noAutofit/>
          </a:bodyPr>
          <a:lstStyle/>
          <a:p>
            <a:pPr algn="l"/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33475" y="1981200"/>
            <a:ext cx="7058026" cy="4144963"/>
          </a:xfrm>
        </p:spPr>
        <p:txBody>
          <a:bodyPr/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1119116" y="933450"/>
            <a:ext cx="7396234" cy="4663365"/>
          </a:xfrm>
          <a:prstGeom prst="wedgeEllipseCallout">
            <a:avLst>
              <a:gd name="adj1" fmla="val 47310"/>
              <a:gd name="adj2" fmla="val 43507"/>
            </a:avLst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7200" b="1" i="1" kern="10" dirty="0">
                <a:ln w="9525">
                  <a:noFill/>
                  <a:round/>
                  <a:headEnd/>
                  <a:tailEnd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lvl="0" algn="ctr">
              <a:defRPr/>
            </a:pPr>
            <a:r>
              <a:rPr lang="ru-RU" sz="7200" b="1" i="1" kern="10" dirty="0">
                <a:ln w="9525">
                  <a:noFill/>
                  <a:round/>
                  <a:headEnd/>
                  <a:tailEnd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</a:t>
            </a:r>
          </a:p>
          <a:p>
            <a:pPr algn="ctr"/>
            <a:endParaRPr lang="ru-RU" sz="4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5" name="Содержимое 3" descr="нач_шк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462891" y="4183230"/>
            <a:ext cx="2033534" cy="282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09763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57950" cy="773112"/>
          </a:xfrm>
        </p:spPr>
        <p:txBody>
          <a:bodyPr>
            <a:noAutofit/>
          </a:bodyPr>
          <a:lstStyle/>
          <a:p>
            <a:pPr algn="l"/>
            <a:r>
              <a:rPr lang="ru-RU" sz="6000" dirty="0" smtClean="0">
                <a:solidFill>
                  <a:schemeClr val="bg1"/>
                </a:solidFill>
              </a:rPr>
              <a:t>Проект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33475" y="1981200"/>
            <a:ext cx="7058026" cy="4144963"/>
          </a:xfrm>
        </p:spPr>
        <p:txBody>
          <a:bodyPr/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1712686" y="933451"/>
            <a:ext cx="6802664" cy="3014436"/>
          </a:xfrm>
          <a:prstGeom prst="wedgeEllipseCallout">
            <a:avLst>
              <a:gd name="adj1" fmla="val 47310"/>
              <a:gd name="adj2" fmla="val 43507"/>
            </a:avLst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Подставка под канцелярские принадлежности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Содержимое 3" descr="нач_шк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462891" y="4183230"/>
            <a:ext cx="2033534" cy="282717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3164114" y="3947886"/>
            <a:ext cx="3628572" cy="2423884"/>
          </a:xfrm>
          <a:prstGeom prst="rect">
            <a:avLst/>
          </a:prstGeom>
          <a:noFill/>
          <a:ln w="9525" cmpd="sng">
            <a:solidFill>
              <a:srgbClr val="1F497D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Цели и задачи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314" y="1600200"/>
            <a:ext cx="7141029" cy="4525963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bg1"/>
                </a:solidFill>
              </a:rPr>
              <a:t>Цель: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РАЗРАБОТАТЬ ПРОЕКТ И ВЫПОЛНИТЬ ПО ПРОЕКТУ ИЗДЕЛИЕ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dirty="0" smtClean="0"/>
              <a:t>  </a:t>
            </a:r>
            <a:r>
              <a:rPr lang="ru-RU" b="1" dirty="0" smtClean="0">
                <a:solidFill>
                  <a:schemeClr val="bg1"/>
                </a:solidFill>
              </a:rPr>
              <a:t>Задачи:</a:t>
            </a:r>
          </a:p>
          <a:p>
            <a:pPr>
              <a:defRPr/>
            </a:pPr>
            <a:r>
              <a:rPr lang="ru-RU" dirty="0">
                <a:solidFill>
                  <a:srgbClr val="FFFF00"/>
                </a:solidFill>
              </a:rPr>
              <a:t>Выполнить изделие хорошего качества.</a:t>
            </a:r>
          </a:p>
          <a:p>
            <a:pPr>
              <a:defRPr/>
            </a:pPr>
            <a:r>
              <a:rPr lang="ru-RU" dirty="0">
                <a:solidFill>
                  <a:srgbClr val="FFFF00"/>
                </a:solidFill>
              </a:rPr>
              <a:t>Усовершенствовать свои навыки в </a:t>
            </a:r>
            <a:r>
              <a:rPr lang="ru-RU" dirty="0" smtClean="0">
                <a:solidFill>
                  <a:srgbClr val="FFFF00"/>
                </a:solidFill>
              </a:rPr>
              <a:t>разработке конструкций</a:t>
            </a:r>
            <a:endParaRPr lang="ru-RU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ru-RU" dirty="0">
                <a:solidFill>
                  <a:srgbClr val="FFFF00"/>
                </a:solidFill>
              </a:rPr>
              <a:t>Усовершенствовать свои навыки в </a:t>
            </a:r>
            <a:r>
              <a:rPr lang="ru-RU" dirty="0" smtClean="0">
                <a:solidFill>
                  <a:srgbClr val="FFFF00"/>
                </a:solidFill>
              </a:rPr>
              <a:t>работе на механическом оборудовании</a:t>
            </a:r>
            <a:endParaRPr lang="ru-RU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ru-RU" dirty="0">
                <a:solidFill>
                  <a:srgbClr val="FFFF00"/>
                </a:solidFill>
              </a:rPr>
              <a:t>Усовершенствовать свои навыки </a:t>
            </a:r>
            <a:r>
              <a:rPr lang="ru-RU" dirty="0" smtClean="0">
                <a:solidFill>
                  <a:srgbClr val="FFFF00"/>
                </a:solidFill>
              </a:rPr>
              <a:t>в приемах ручной обработки конструкционных материалов</a:t>
            </a:r>
            <a:endParaRPr lang="ru-RU" dirty="0">
              <a:solidFill>
                <a:srgbClr val="FFFF00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3" descr="нач_шк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462891" y="4183230"/>
            <a:ext cx="2033534" cy="282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7565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2962"/>
          </a:xfrm>
        </p:spPr>
        <p:txBody>
          <a:bodyPr>
            <a:normAutofit fontScale="90000"/>
          </a:bodyPr>
          <a:lstStyle/>
          <a:p>
            <a:r>
              <a:rPr lang="ru-RU" i="1" kern="10" dirty="0">
                <a:ln w="9525">
                  <a:noFill/>
                  <a:round/>
                  <a:headEnd/>
                  <a:tailEnd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Обоснование выбранной идеи</a:t>
            </a:r>
            <a:br>
              <a:rPr lang="ru-RU" i="1" kern="10" dirty="0">
                <a:ln w="9525">
                  <a:noFill/>
                  <a:round/>
                  <a:headEnd/>
                  <a:tailEnd/>
                </a:ln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17600" y="2104571"/>
            <a:ext cx="6633029" cy="4021592"/>
          </a:xfrm>
        </p:spPr>
        <p:txBody>
          <a:bodyPr>
            <a:normAutofit lnSpcReduction="1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  <a:ea typeface="Calibri"/>
                <a:cs typeface="Times New Roman"/>
              </a:rPr>
              <a:t>Я долго думал о том какую бы мне сделать оригинальную подставку под канцелярские принадлежности для младшей сестры.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  <a:ea typeface="Calibri"/>
                <a:cs typeface="Times New Roman"/>
              </a:rPr>
              <a:t>Я просмотрел журналы с поделками, но ничего стоящего не нашёл. Когда я был в деревне и увидел там колодец, мне в голову пришла идея сделать подставку в виде колодца с двумя бочонками под ручки и карандаши. В общих чертах получилось неплохо.</a:t>
            </a:r>
          </a:p>
          <a:p>
            <a:endParaRPr lang="ru-RU" dirty="0"/>
          </a:p>
        </p:txBody>
      </p:sp>
      <p:pic>
        <p:nvPicPr>
          <p:cNvPr id="5" name="Содержимое 3" descr="нач_шк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462891" y="4183230"/>
            <a:ext cx="2033534" cy="282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7565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125"/>
            <a:ext cx="7567684" cy="897625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Разработка конструкции изделия и выполнение эскизов и чертежей деталей изделия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3" descr="нач_шк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462891" y="4183230"/>
            <a:ext cx="2033534" cy="2827170"/>
          </a:xfrm>
          <a:prstGeom prst="rect">
            <a:avLst/>
          </a:prstGeom>
        </p:spPr>
      </p:pic>
      <p:pic>
        <p:nvPicPr>
          <p:cNvPr id="6" name="Picture 2" descr="C:\Documents and Settings\Татьяна Николаевна\Рабочий стол\Орлова с последнего компьютера\Караваев\P125781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969376" y="2021401"/>
            <a:ext cx="4799327" cy="359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125"/>
            <a:ext cx="7567684" cy="897625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Отрезание заготовок деталей сруба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3" descr="нач_шк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462891" y="4183230"/>
            <a:ext cx="2033534" cy="2827170"/>
          </a:xfrm>
          <a:prstGeom prst="rect">
            <a:avLst/>
          </a:prstGeom>
        </p:spPr>
      </p:pic>
      <p:pic>
        <p:nvPicPr>
          <p:cNvPr id="7" name="Picture 2" descr="C:\Documents and Settings\Татьяна Николаевна\Рабочий стол\Орлова с последнего компьютера\Караваев\P125779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560" y="1447800"/>
            <a:ext cx="6942183" cy="469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13861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125"/>
            <a:ext cx="7567684" cy="897625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chemeClr val="bg1"/>
                </a:solidFill>
              </a:rPr>
              <a:t>Вытачивание на токарно-винторезном станке заготовок деталей сруба</a:t>
            </a:r>
          </a:p>
        </p:txBody>
      </p:sp>
      <p:pic>
        <p:nvPicPr>
          <p:cNvPr id="5" name="Содержимое 3" descr="нач_шк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462891" y="4183230"/>
            <a:ext cx="2033534" cy="2827170"/>
          </a:xfrm>
          <a:prstGeom prst="rect">
            <a:avLst/>
          </a:prstGeom>
        </p:spPr>
      </p:pic>
      <p:pic>
        <p:nvPicPr>
          <p:cNvPr id="2050" name="Picture 2" descr="C:\Documents and Settings\Татьяна Николаевна\Рабочий стол\Орлова с последнего компьютера\Караваев\P125781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300" y="1341119"/>
            <a:ext cx="7122060" cy="506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52940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125"/>
            <a:ext cx="7567684" cy="897625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Сверление отверстий диаметром </a:t>
            </a:r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Ø</a:t>
            </a:r>
            <a:r>
              <a:rPr lang="ru-RU" sz="2400" b="1" dirty="0" smtClean="0">
                <a:solidFill>
                  <a:schemeClr val="bg1"/>
                </a:solidFill>
                <a:latin typeface="Arial"/>
                <a:cs typeface="Arial"/>
              </a:rPr>
              <a:t> 16 в кондукторе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3" descr="нач_шк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462891" y="4183230"/>
            <a:ext cx="2033534" cy="2827170"/>
          </a:xfrm>
          <a:prstGeom prst="rect">
            <a:avLst/>
          </a:prstGeom>
        </p:spPr>
      </p:pic>
      <p:pic>
        <p:nvPicPr>
          <p:cNvPr id="4098" name="Picture 2" descr="C:\Documents and Settings\Татьяна Николаевна\Рабочий стол\Орлова с последнего компьютера\Караваев\P125780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523" y="1405720"/>
            <a:ext cx="6791758" cy="485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87960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236</Words>
  <Application>Microsoft Office PowerPoint</Application>
  <PresentationFormat>Экран (4:3)</PresentationFormat>
  <Paragraphs>56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Тема Office</vt:lpstr>
      <vt:lpstr>1_Тема Office</vt:lpstr>
      <vt:lpstr>2_Тема Office</vt:lpstr>
      <vt:lpstr>3_Тема Office</vt:lpstr>
      <vt:lpstr>5_Тема Office</vt:lpstr>
      <vt:lpstr>6_Тема Office</vt:lpstr>
      <vt:lpstr>Творческий проект по технологии</vt:lpstr>
      <vt:lpstr>Руководитель проекта</vt:lpstr>
      <vt:lpstr>Проект</vt:lpstr>
      <vt:lpstr>Цели и задачи</vt:lpstr>
      <vt:lpstr>Обоснование выбранной идеи </vt:lpstr>
      <vt:lpstr>Разработка конструкции изделия и выполнение эскизов и чертежей деталей изделия</vt:lpstr>
      <vt:lpstr>Отрезание заготовок деталей сруба</vt:lpstr>
      <vt:lpstr>Вытачивание на токарно-винторезном станке заготовок деталей сруба</vt:lpstr>
      <vt:lpstr>Сверление отверстий диаметром Ø 16 в кондукторе</vt:lpstr>
      <vt:lpstr>Строгание заготовки для основания сруба колодца</vt:lpstr>
      <vt:lpstr>Разметка и выпиливание основания сруба колодца</vt:lpstr>
      <vt:lpstr>Сверление отверстия в заготовке большого ведра перовым сверлом</vt:lpstr>
      <vt:lpstr>Растачивание внутренней и точение наружной конических поверхностей</vt:lpstr>
      <vt:lpstr>Протачивание фасонным резцом обручей большого ведра</vt:lpstr>
      <vt:lpstr>Сверление отверстий ушков по разметке</vt:lpstr>
      <vt:lpstr>Пиление формы ушков по разметке</vt:lpstr>
      <vt:lpstr>Изготовление стоек и малого ведра колодца</vt:lpstr>
      <vt:lpstr>Сборка деталей колодца</vt:lpstr>
      <vt:lpstr>Отделка изделия (окрашивание и роспись)</vt:lpstr>
      <vt:lpstr>Готовое изделие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Татьяна Николаевна</cp:lastModifiedBy>
  <cp:revision>31</cp:revision>
  <dcterms:created xsi:type="dcterms:W3CDTF">2009-09-02T18:02:26Z</dcterms:created>
  <dcterms:modified xsi:type="dcterms:W3CDTF">2012-11-26T10:42:13Z</dcterms:modified>
</cp:coreProperties>
</file>