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00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16.11.2012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16.11.2012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16.11.2012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1470025"/>
          </a:xfrm>
        </p:spPr>
        <p:txBody>
          <a:bodyPr/>
          <a:lstStyle/>
          <a:p>
            <a:r>
              <a:rPr lang="ru-RU" dirty="0" smtClean="0"/>
              <a:t>Рецепты)))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714752"/>
            <a:ext cx="6400800" cy="1752600"/>
          </a:xfrm>
        </p:spPr>
        <p:txBody>
          <a:bodyPr/>
          <a:lstStyle/>
          <a:p>
            <a:r>
              <a:rPr lang="ru-RU" dirty="0" smtClean="0"/>
              <a:t>В этой презентации вы увидите несколько хороших рецептов.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57a1f9c6f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0"/>
            <a:ext cx="5429288" cy="54292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71604" y="5363190"/>
            <a:ext cx="5032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Bon </a:t>
            </a:r>
            <a:r>
              <a:rPr lang="en-US" sz="5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Appetit</a:t>
            </a:r>
            <a:r>
              <a:rPr lang="en-U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!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q026ci026cezqj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571877"/>
            <a:ext cx="4334587" cy="3286124"/>
          </a:xfrm>
          <a:prstGeom prst="rect">
            <a:avLst/>
          </a:prstGeom>
        </p:spPr>
      </p:pic>
      <p:pic>
        <p:nvPicPr>
          <p:cNvPr id="3" name="Рисунок 2" descr="buter-nyush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920" y="0"/>
            <a:ext cx="5221079" cy="4500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                     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0"/>
            <a:ext cx="3708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Фагатини.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" name="Рисунок 4" descr="sloyka_s_gribami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4159716" cy="3003060"/>
          </a:xfrm>
          <a:prstGeom prst="rect">
            <a:avLst/>
          </a:prstGeom>
        </p:spPr>
      </p:pic>
      <p:pic>
        <p:nvPicPr>
          <p:cNvPr id="8" name="Рисунок 7" descr="x_4a5ad6f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071546"/>
            <a:ext cx="3835400" cy="2705100"/>
          </a:xfrm>
          <a:prstGeom prst="rect">
            <a:avLst/>
          </a:prstGeom>
        </p:spPr>
      </p:pic>
      <p:pic>
        <p:nvPicPr>
          <p:cNvPr id="9" name="Рисунок 8" descr="19b22f34b7f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1857347"/>
            <a:ext cx="5143536" cy="385765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0"/>
            <a:ext cx="4852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Ингредиенты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214422"/>
            <a:ext cx="6286512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ru-RU" sz="4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00</a:t>
            </a:r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г. Подсолнечного масла,500г.слоёного теста,1стакан сахара,(начинка пожеланию :творог+любое варенье.)</a:t>
            </a:r>
          </a:p>
          <a:p>
            <a:pPr algn="ctr"/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39000" cy="1362075"/>
          </a:xfrm>
        </p:spPr>
        <p:txBody>
          <a:bodyPr/>
          <a:lstStyle/>
          <a:p>
            <a:r>
              <a:rPr lang="ru-RU" dirty="0" smtClean="0"/>
              <a:t>Рецепт: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5619760" cy="3224224"/>
          </a:xfrm>
        </p:spPr>
        <p:txBody>
          <a:bodyPr>
            <a:normAutofit fontScale="85000" lnSpcReduction="10000"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Слоёное тесто раскатать, и разрезать на пластинки по (ширина 5см,длина по выбору жел-но по 9см) желанию. Положить начинку на одну из пластинок, другую пластинку обмакнуть в масле с одной стороны и той же стороной обмакнуть в сахаре. Обе пластины соединить и на противень. В духовку на 15-20 мин. При 200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7802" y="357166"/>
            <a:ext cx="2396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ецепт: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5720380"/>
            <a:ext cx="6253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 вуаля! Готово!;)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З</a:t>
            </a:r>
            <a:endParaRPr lang="ru-RU" sz="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4191000" cy="1581150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А, здесь я расскажу о «Горячей пицце»))</a:t>
            </a:r>
            <a:endParaRPr lang="ru-RU" sz="2800" b="1" i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28604"/>
            <a:ext cx="31902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Pizza_____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399032"/>
          </a:xfrm>
        </p:spPr>
        <p:txBody>
          <a:bodyPr/>
          <a:lstStyle/>
          <a:p>
            <a:r>
              <a:rPr lang="ru-RU" dirty="0" smtClean="0"/>
              <a:t>Можно приготовить всё!)</a:t>
            </a:r>
            <a:endParaRPr lang="ru-RU" dirty="0"/>
          </a:p>
        </p:txBody>
      </p:sp>
      <p:pic>
        <p:nvPicPr>
          <p:cNvPr id="3" name="Рисунок 2" descr="18_979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3571868" cy="2678901"/>
          </a:xfrm>
          <a:prstGeom prst="rect">
            <a:avLst/>
          </a:prstGeom>
        </p:spPr>
      </p:pic>
      <p:pic>
        <p:nvPicPr>
          <p:cNvPr id="4" name="Рисунок 3" descr="58d608213f2353db2430e4dc8db6fc79_dba4498ea1744738e6a009942bc547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1071546"/>
            <a:ext cx="3643306" cy="2397378"/>
          </a:xfrm>
          <a:prstGeom prst="rect">
            <a:avLst/>
          </a:prstGeom>
        </p:spPr>
      </p:pic>
      <p:pic>
        <p:nvPicPr>
          <p:cNvPr id="5" name="Рисунок 4" descr="800px-Eq_it-na_pizza-margherita_sep2005_sm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86190"/>
            <a:ext cx="4095747" cy="3071810"/>
          </a:xfrm>
          <a:prstGeom prst="rect">
            <a:avLst/>
          </a:prstGeom>
        </p:spPr>
      </p:pic>
      <p:pic>
        <p:nvPicPr>
          <p:cNvPr id="6" name="Рисунок 5" descr="439228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5" y="3857628"/>
            <a:ext cx="4000495" cy="300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8860" y="144828"/>
            <a:ext cx="472918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Ингредиенты)</a:t>
            </a:r>
          </a:p>
          <a:p>
            <a:pPr algn="ctr"/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857364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357298"/>
            <a:ext cx="5715008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Слоёное тесто 500г.,помидоры,кетчуп,майонез,сыр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,колбаса,оливки,солёные огурцы (А остальное по вкусу;))))</a:t>
            </a:r>
          </a:p>
          <a:p>
            <a:pPr algn="ctr"/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urveDown">
              <a:avLst/>
            </a:prstTxWarp>
            <a:scene3d>
              <a:camera prst="isometricOffAxis1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Рецепт*)</a:t>
            </a:r>
            <a:br>
              <a:rPr lang="ru-RU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Раскатать тесто, намазываем, кетчуп(майонез), раскладываем, помидоры, колбасу, оливки, солёные огурцы, сыр. Затем пиццу в духовку 250-250</a:t>
            </a:r>
            <a:r>
              <a:rPr lang="en-US" dirty="0" smtClean="0"/>
              <a:t>t </a:t>
            </a:r>
            <a:r>
              <a:rPr lang="ru-RU" dirty="0" smtClean="0"/>
              <a:t>на 15-20 мин.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Надеюсь </a:t>
            </a:r>
            <a:r>
              <a:rPr lang="ru-RU" dirty="0" smtClean="0"/>
              <a:t>В</a:t>
            </a:r>
            <a:r>
              <a:rPr lang="ru-RU" dirty="0" smtClean="0"/>
              <a:t>ам понравилось! ;)))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0_59964_c64ce999_X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1720"/>
            <a:ext cx="4380140" cy="4286280"/>
          </a:xfrm>
          <a:prstGeom prst="rect">
            <a:avLst/>
          </a:prstGeom>
        </p:spPr>
      </p:pic>
      <p:pic>
        <p:nvPicPr>
          <p:cNvPr id="4" name="Рисунок 3" descr="119069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022092"/>
            <a:ext cx="2505456" cy="3835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5">
      <a:dk1>
        <a:srgbClr val="FF8119"/>
      </a:dk1>
      <a:lt1>
        <a:srgbClr val="FFFFFF"/>
      </a:lt1>
      <a:dk2>
        <a:srgbClr val="FF8119"/>
      </a:dk2>
      <a:lt2>
        <a:srgbClr val="FFFF00"/>
      </a:lt2>
      <a:accent1>
        <a:srgbClr val="FFFFFF"/>
      </a:accent1>
      <a:accent2>
        <a:srgbClr val="FF0000"/>
      </a:accent2>
      <a:accent3>
        <a:srgbClr val="FFFF00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228</TotalTime>
  <Words>168</Words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Рецепты)))</vt:lpstr>
      <vt:lpstr>                       </vt:lpstr>
      <vt:lpstr>Слайд 3</vt:lpstr>
      <vt:lpstr>Рецепт:</vt:lpstr>
      <vt:lpstr>З</vt:lpstr>
      <vt:lpstr>Можно приготовить всё!)</vt:lpstr>
      <vt:lpstr>Слайд 7</vt:lpstr>
      <vt:lpstr>Рецепт*) </vt:lpstr>
      <vt:lpstr>Надеюсь Вам понравилось! ;))) 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Рецепты)))</dc:title>
  <dc:creator>Администратор</dc:creator>
  <cp:lastModifiedBy>Пользователь Windows</cp:lastModifiedBy>
  <cp:revision>2</cp:revision>
  <dcterms:created xsi:type="dcterms:W3CDTF">2012-11-16T13:14:32Z</dcterms:created>
  <dcterms:modified xsi:type="dcterms:W3CDTF">2012-11-16T17:58:40Z</dcterms:modified>
</cp:coreProperties>
</file>