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9" r:id="rId7"/>
    <p:sldId id="263" r:id="rId8"/>
    <p:sldId id="264" r:id="rId9"/>
    <p:sldId id="271" r:id="rId10"/>
    <p:sldId id="265" r:id="rId11"/>
    <p:sldId id="266" r:id="rId12"/>
    <p:sldId id="272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BBA8-1790-4DEB-B83D-FC807F1D61EA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70C70-DEB6-409F-84BB-C399CD2F7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6.jpeg"/><Relationship Id="rId7" Type="http://schemas.openxmlformats.org/officeDocument/2006/relationships/image" Target="../media/image20.jpeg"/><Relationship Id="rId12" Type="http://schemas.openxmlformats.org/officeDocument/2006/relationships/image" Target="../media/image25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jpeg"/><Relationship Id="rId5" Type="http://schemas.openxmlformats.org/officeDocument/2006/relationships/image" Target="../media/image17.jpeg"/><Relationship Id="rId10" Type="http://schemas.openxmlformats.org/officeDocument/2006/relationships/image" Target="../media/image23.png"/><Relationship Id="rId4" Type="http://schemas.openxmlformats.org/officeDocument/2006/relationships/image" Target="../media/image13.png"/><Relationship Id="rId9" Type="http://schemas.openxmlformats.org/officeDocument/2006/relationships/image" Target="../media/image22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68759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Иван\Рабочий стол\СПЕКТАКЛЬ АЛИСА В СТРАНЕ МАТЕМАТИКИ\картинки\1268686238_aaallliiisss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67391"/>
            <a:ext cx="7320811" cy="54906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Блок-схема: подготовка 6"/>
          <p:cNvSpPr/>
          <p:nvPr/>
        </p:nvSpPr>
        <p:spPr>
          <a:xfrm>
            <a:off x="179512" y="188640"/>
            <a:ext cx="5400600" cy="1044696"/>
          </a:xfrm>
          <a:prstGeom prst="flowChartPreparat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Алиса 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940152" y="116632"/>
            <a:ext cx="914400" cy="914400"/>
          </a:xfrm>
          <a:prstGeom prst="ellips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в</a:t>
            </a:r>
            <a:endParaRPr lang="ru-RU" sz="6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29400" y="1196752"/>
            <a:ext cx="2714600" cy="72008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стране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596336" y="2132856"/>
            <a:ext cx="1368152" cy="4464496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А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Т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Е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А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Т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И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74638"/>
            <a:ext cx="4320480" cy="5026570"/>
          </a:xfrm>
        </p:spPr>
        <p:txBody>
          <a:bodyPr>
            <a:normAutofit/>
          </a:bodyPr>
          <a:lstStyle/>
          <a:p>
            <a:pPr>
              <a:lnSpc>
                <a:spcPct val="50000"/>
              </a:lnSpc>
            </a:pPr>
            <a:r>
              <a:rPr lang="ru-RU" u="sng" dirty="0" smtClean="0">
                <a:solidFill>
                  <a:srgbClr val="C00000"/>
                </a:solidFill>
              </a:rPr>
              <a:t>Формула </a:t>
            </a:r>
            <a:r>
              <a:rPr lang="en-US" u="sng" dirty="0" smtClean="0">
                <a:solidFill>
                  <a:srgbClr val="C00000"/>
                </a:solidFill>
              </a:rPr>
              <a:t/>
            </a:r>
            <a:br>
              <a:rPr lang="en-US" u="sng" dirty="0" smtClean="0">
                <a:solidFill>
                  <a:srgbClr val="C00000"/>
                </a:solidFill>
              </a:rPr>
            </a:br>
            <a:r>
              <a:rPr lang="en-US" u="sng" dirty="0">
                <a:solidFill>
                  <a:srgbClr val="C00000"/>
                </a:solidFill>
              </a:rPr>
              <a:t/>
            </a:r>
            <a:br>
              <a:rPr lang="en-US" u="sng" dirty="0">
                <a:solidFill>
                  <a:srgbClr val="C00000"/>
                </a:solidFill>
              </a:rPr>
            </a:br>
            <a:r>
              <a:rPr lang="ru-RU" u="sng" dirty="0" smtClean="0">
                <a:solidFill>
                  <a:srgbClr val="C00000"/>
                </a:solidFill>
              </a:rPr>
              <a:t>объёма конуса: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b="1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  =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πr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S</a:t>
            </a:r>
            <a:r>
              <a:rPr lang="ru-RU" b="1" baseline="-25000" dirty="0" err="1" smtClean="0">
                <a:solidFill>
                  <a:srgbClr val="C00000"/>
                </a:solidFill>
              </a:rPr>
              <a:t>осн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/>
              <a:t>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πr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716016" y="4437112"/>
            <a:ext cx="3970784" cy="2420888"/>
          </a:xfrm>
        </p:spPr>
        <p:txBody>
          <a:bodyPr>
            <a:normAutofit fontScale="32500" lnSpcReduction="20000"/>
          </a:bodyPr>
          <a:lstStyle/>
          <a:p>
            <a:pPr lvl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lvl="1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8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1000" b="1" dirty="0" smtClean="0">
                <a:latin typeface="Times New Roman" pitchFamily="18" charset="0"/>
                <a:cs typeface="Times New Roman" pitchFamily="18" charset="0"/>
              </a:rPr>
              <a:t>V =</a:t>
            </a:r>
            <a:r>
              <a:rPr lang="en-US" sz="1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0" b="1" dirty="0" smtClean="0"/>
              <a:t>    </a:t>
            </a:r>
            <a:r>
              <a:rPr lang="en-US" sz="1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110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en-US" sz="11000" b="1" baseline="-250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11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1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6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8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endParaRPr lang="ru-RU" sz="4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44208" y="3068960"/>
            <a:ext cx="28803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084168" y="5301208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932040" y="4509120"/>
            <a:ext cx="33843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932040" y="4509120"/>
            <a:ext cx="0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316416" y="4509120"/>
            <a:ext cx="0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932040" y="6093296"/>
            <a:ext cx="33843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218" name="Picture 2" descr="C:\Documents and Settings\Иван\Рабочий стол\СПЕКТАКЛЬ АЛИСА В СТРАНЕ МАТЕМАТИКИ\картинки\49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1560" y="548680"/>
            <a:ext cx="3602123" cy="475252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convex"/>
          </a:sp3d>
        </p:spPr>
      </p:pic>
      <p:sp>
        <p:nvSpPr>
          <p:cNvPr id="20" name="Овал 19"/>
          <p:cNvSpPr/>
          <p:nvPr/>
        </p:nvSpPr>
        <p:spPr>
          <a:xfrm>
            <a:off x="1259632" y="3861048"/>
            <a:ext cx="1080120" cy="914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πr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" descr="C:\Documents and Settings\Иван\Рабочий стол\СПЕКТАКЛЬ АЛИСА В СТРАНЕ МАТЕМАТИКИ\картинки\2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96136" y="260648"/>
            <a:ext cx="2592288" cy="410445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" name="Picture 4" descr="C:\Documents and Settings\Иван\Рабочий стол\СПЕКТАКЛЬ АЛИСА В СТРАНЕ МАТЕМАТИКИ\картинки\7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5576" y="260648"/>
            <a:ext cx="2674789" cy="410445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Двойная стрелка влево/вверх 8"/>
          <p:cNvSpPr/>
          <p:nvPr/>
        </p:nvSpPr>
        <p:spPr>
          <a:xfrm>
            <a:off x="6516216" y="4581128"/>
            <a:ext cx="1800200" cy="1224136"/>
          </a:xfrm>
          <a:prstGeom prst="lef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конус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95936" y="188640"/>
            <a:ext cx="1224136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Ф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Р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М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У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А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Б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Ъ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Ё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М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А</a:t>
            </a:r>
            <a:endParaRPr lang="ru-RU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059832" y="5013176"/>
            <a:ext cx="3240360" cy="914400"/>
          </a:xfrm>
          <a:prstGeom prst="round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</a:p>
          <a:p>
            <a:r>
              <a:rPr lang="en-US" sz="2400" b="1" dirty="0" smtClean="0"/>
              <a:t>         V =    S</a:t>
            </a:r>
            <a:r>
              <a:rPr lang="ru-RU" sz="2400" b="1" baseline="-25000" dirty="0" err="1" smtClean="0"/>
              <a:t>осн</a:t>
            </a:r>
            <a:r>
              <a:rPr lang="ru-RU" sz="2400" b="1" baseline="-25000" dirty="0" smtClean="0"/>
              <a:t> </a:t>
            </a:r>
            <a:r>
              <a:rPr lang="en-US" sz="2400" b="1" dirty="0" smtClean="0"/>
              <a:t>h</a:t>
            </a:r>
            <a:endParaRPr lang="en-US" sz="2400" b="1" dirty="0"/>
          </a:p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572000" y="5517232"/>
            <a:ext cx="216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Двойная стрелка влево/вверх 18"/>
          <p:cNvSpPr/>
          <p:nvPr/>
        </p:nvSpPr>
        <p:spPr>
          <a:xfrm rot="5400000">
            <a:off x="1079612" y="4617132"/>
            <a:ext cx="2160240" cy="1224136"/>
          </a:xfrm>
          <a:prstGeom prst="leftUpArrow">
            <a:avLst/>
          </a:prstGeom>
          <a:gradFill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пирамида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Иван\Рабочий стол\СПЕКТАКЛЬ АЛИСА В СТРАНЕ МАТЕМАТИКИ\картинки\cub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285992"/>
            <a:ext cx="1476375" cy="1581150"/>
          </a:xfrm>
          <a:prstGeom prst="rect">
            <a:avLst/>
          </a:prstGeom>
          <a:noFill/>
        </p:spPr>
      </p:pic>
      <p:pic>
        <p:nvPicPr>
          <p:cNvPr id="5" name="Picture 2" descr="C:\Documents and Settings\Иван\Рабочий стол\СПЕКТАКЛЬ АЛИСА В СТРАНЕ МАТЕМАТИКИ\картинки\small_чеширский.кот.gi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929198"/>
            <a:ext cx="1485900" cy="1743075"/>
          </a:xfrm>
          <a:prstGeom prst="rect">
            <a:avLst/>
          </a:prstGeom>
          <a:noFill/>
        </p:spPr>
      </p:pic>
      <p:pic>
        <p:nvPicPr>
          <p:cNvPr id="7" name="Picture 5" descr="C:\Documents and Settings\Иван\Рабочий стол\СПЕКТАКЛЬ АЛИСА В СТРАНЕ МАТЕМАТИКИ\картинки\square-pris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357166"/>
            <a:ext cx="1733550" cy="1162050"/>
          </a:xfrm>
          <a:prstGeom prst="rect">
            <a:avLst/>
          </a:prstGeom>
          <a:noFill/>
        </p:spPr>
      </p:pic>
      <p:pic>
        <p:nvPicPr>
          <p:cNvPr id="9" name="Picture 4" descr="C:\Documents and Settings\Иван\Рабочий стол\СПЕКТАКЛЬ АЛИСА В СТРАНЕ МАТЕМАТИКИ\картинки\71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5720" y="142852"/>
            <a:ext cx="1728192" cy="265190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26" name="Picture 2" descr="D:\картинки для моего урока\11949868682031313749creation_day_3_number_ge_01.svg.h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167994">
            <a:off x="2575273" y="816829"/>
            <a:ext cx="864680" cy="1455727"/>
          </a:xfrm>
          <a:prstGeom prst="rect">
            <a:avLst/>
          </a:prstGeom>
          <a:noFill/>
        </p:spPr>
      </p:pic>
      <p:pic>
        <p:nvPicPr>
          <p:cNvPr id="1027" name="Picture 3" descr="D:\картинки для моего урока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0298" y="5072074"/>
            <a:ext cx="1019175" cy="1428750"/>
          </a:xfrm>
          <a:prstGeom prst="rect">
            <a:avLst/>
          </a:prstGeom>
          <a:noFill/>
        </p:spPr>
      </p:pic>
      <p:pic>
        <p:nvPicPr>
          <p:cNvPr id="1028" name="Picture 4" descr="D:\картинки для моего урока\c4602e231f077eeddab65c4c7be6bde5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58" y="2928934"/>
            <a:ext cx="2844740" cy="1695446"/>
          </a:xfrm>
          <a:prstGeom prst="rect">
            <a:avLst/>
          </a:prstGeom>
          <a:noFill/>
        </p:spPr>
      </p:pic>
      <p:pic>
        <p:nvPicPr>
          <p:cNvPr id="1029" name="Picture 5" descr="D:\картинки для моего урока\math05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57884" y="0"/>
            <a:ext cx="3088576" cy="1552576"/>
          </a:xfrm>
          <a:prstGeom prst="rect">
            <a:avLst/>
          </a:prstGeom>
          <a:noFill/>
        </p:spPr>
      </p:pic>
      <p:pic>
        <p:nvPicPr>
          <p:cNvPr id="1030" name="Picture 6" descr="D:\картинки для моего урока\Копия 1313869355_drob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143636" y="1714488"/>
            <a:ext cx="2763295" cy="2095499"/>
          </a:xfrm>
          <a:prstGeom prst="rect">
            <a:avLst/>
          </a:prstGeom>
          <a:noFill/>
        </p:spPr>
      </p:pic>
      <p:pic>
        <p:nvPicPr>
          <p:cNvPr id="1031" name="Picture 7" descr="D:\картинки для моего урока\Копия post-3-12955972766506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43768" y="5000636"/>
            <a:ext cx="1595972" cy="1533521"/>
          </a:xfrm>
          <a:prstGeom prst="rect">
            <a:avLst/>
          </a:prstGeom>
          <a:noFill/>
        </p:spPr>
      </p:pic>
      <p:pic>
        <p:nvPicPr>
          <p:cNvPr id="1032" name="Picture 8" descr="D:\картинки для моего урока\perevod obyknovennoi drobi v desyatichnuyu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214810" y="4572008"/>
            <a:ext cx="2200275" cy="18097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980728"/>
            <a:ext cx="864096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развития ума</a:t>
            </a: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Математика нужна,</a:t>
            </a:r>
          </a:p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Это было, это будет,</a:t>
            </a: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Это вечно!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Иван\Рабочий стол\СПЕКТАКЛЬ АЛИСА В СТРАНЕ МАТЕМАТИКИ\картинки\06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42951"/>
            <a:ext cx="9144000" cy="6115049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СТРАНА    МАТЕМАТИКИ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3" descr="C:\Documents and Settings\Иван\Рабочий стол\СПЕКТАКЛЬ АЛИСА В СТРАНЕ МАТЕМАТИКИ\картинки\j635453_12703813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31603"/>
            <a:ext cx="7200800" cy="5126397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467544" y="1196752"/>
            <a:ext cx="8424936" cy="91440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</a:rPr>
              <a:t>Чеширский</a:t>
            </a:r>
            <a:r>
              <a:rPr lang="ru-RU" sz="3600" b="1" dirty="0" smtClean="0">
                <a:solidFill>
                  <a:srgbClr val="FF0000"/>
                </a:solidFill>
              </a:rPr>
              <a:t> кот из страны чудес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Иван\Рабочий стол\СПЕКТАКЛЬ АЛИСА В СТРАНЕ МАТЕМАТИКИ\картинки\p57_17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8819180" cy="6624736"/>
          </a:xfrm>
          <a:prstGeom prst="rect">
            <a:avLst/>
          </a:prstGeom>
          <a:noFill/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1520" y="116632"/>
            <a:ext cx="8712968" cy="914400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СТРАНА    МАТЕМАТИКИ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4" descr="C:\Documents and Settings\Иван\Рабочий стол\СПЕКТАКЛЬ АЛИСА В СТРАНЕ МАТЕМАТИКИ\картинки\small_чеширский.кот.gi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24744"/>
            <a:ext cx="14859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192" y="116632"/>
            <a:ext cx="2736304" cy="2088232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Это куклы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C:\Documents and Settings\Иван\Рабочий стол\СПЕКТАКЛЬ АЛИСА В СТРАНЕ МАТЕМАТИКИ\картинки\be2a048ccbc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-891480"/>
            <a:ext cx="6034617" cy="4525963"/>
          </a:xfrm>
          <a:prstGeom prst="rect">
            <a:avLst/>
          </a:prstGeom>
          <a:noFill/>
        </p:spPr>
      </p:pic>
      <p:pic>
        <p:nvPicPr>
          <p:cNvPr id="5123" name="Picture 3" descr="C:\Documents and Settings\Иван\Рабочий стол\СПЕКТАКЛЬ АЛИСА В СТРАНЕ МАТЕМАТИКИ\картинки\cf5a7073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2238375"/>
            <a:ext cx="4762500" cy="4619625"/>
          </a:xfrm>
          <a:prstGeom prst="rect">
            <a:avLst/>
          </a:prstGeom>
          <a:noFill/>
        </p:spPr>
      </p:pic>
      <p:pic>
        <p:nvPicPr>
          <p:cNvPr id="5124" name="Picture 4" descr="C:\Documents and Settings\Иван\Рабочий стол\СПЕКТАКЛЬ АЛИСА В СТРАНЕ МАТЕМАТИКИ\картинки\03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24944"/>
            <a:ext cx="4392488" cy="3678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Иван\Рабочий стол\СПЕКТАКЛЬ АЛИСА В СТРАНЕ МАТЕМАТИКИ\картинки\p57_17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8819180" cy="6624736"/>
          </a:xfrm>
          <a:prstGeom prst="rect">
            <a:avLst/>
          </a:prstGeom>
          <a:noFill/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1520" y="116632"/>
            <a:ext cx="8712968" cy="914400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СТРАНА    МАТЕМАТИКИ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4" descr="C:\Documents and Settings\Иван\Рабочий стол\СПЕКТАКЛЬ АЛИСА В СТРАНЕ МАТЕМАТИКИ\картинки\small_чеширский.кот.gi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24744"/>
            <a:ext cx="14859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  <a:prstGeom prst="wedgeEllipseCallout">
            <a:avLst>
              <a:gd name="adj1" fmla="val -26273"/>
              <a:gd name="adj2" fmla="val 888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Сегодня в стране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математики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C00000"/>
                </a:solidFill>
              </a:rPr>
              <a:t>ДЕНЬ СУДА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C:\Documents and Settings\Иван\Рабочий стол\СПЕКТАКЛЬ АЛИСА В СТРАНЕ МАТЕМАТИКИ\картинки\small_чеширский.кот.gi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365104"/>
            <a:ext cx="14859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Documents and Settings\Иван\Рабочий стол\СПЕКТАКЛЬ АЛИСА В СТРАНЕ МАТЕМАТИКИ\картинки\cub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24944"/>
            <a:ext cx="1680910" cy="1800200"/>
          </a:xfrm>
          <a:prstGeom prst="rect">
            <a:avLst/>
          </a:prstGeom>
          <a:noFill/>
        </p:spPr>
      </p:pic>
      <p:pic>
        <p:nvPicPr>
          <p:cNvPr id="7171" name="Picture 3" descr="C:\Documents and Settings\Иван\Рабочий стол\СПЕКТАКЛЬ АЛИСА В СТРАНЕ МАТЕМАТИКИ\картинки\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581128"/>
            <a:ext cx="2057400" cy="2028825"/>
          </a:xfrm>
          <a:prstGeom prst="rect">
            <a:avLst/>
          </a:prstGeom>
          <a:noFill/>
        </p:spPr>
      </p:pic>
      <p:pic>
        <p:nvPicPr>
          <p:cNvPr id="7172" name="Picture 4" descr="C:\Documents and Settings\Иван\Рабочий стол\СПЕКТАКЛЬ АЛИСА В СТРАНЕ МАТЕМАТИКИ\картинки\929-cd8be672f06c6bdccb1c3c4a1c313ca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17232"/>
            <a:ext cx="933450" cy="695325"/>
          </a:xfrm>
          <a:prstGeom prst="rect">
            <a:avLst/>
          </a:prstGeom>
          <a:noFill/>
        </p:spPr>
      </p:pic>
      <p:pic>
        <p:nvPicPr>
          <p:cNvPr id="7173" name="Picture 5" descr="C:\Documents and Settings\Иван\Рабочий стол\СПЕКТАКЛЬ АЛИСА В СТРАНЕ МАТЕМАТИКИ\картинки\square-pris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772816"/>
            <a:ext cx="1733550" cy="1162050"/>
          </a:xfrm>
          <a:prstGeom prst="rect">
            <a:avLst/>
          </a:prstGeom>
          <a:noFill/>
        </p:spPr>
      </p:pic>
      <p:pic>
        <p:nvPicPr>
          <p:cNvPr id="7174" name="Picture 6" descr="C:\Documents and Settings\Иван\Рабочий стол\СПЕКТАКЛЬ АЛИСА В СТРАНЕ МАТЕМАТИКИ\картинки\m_1718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1484784"/>
            <a:ext cx="1584176" cy="1360325"/>
          </a:xfrm>
          <a:prstGeom prst="rect">
            <a:avLst/>
          </a:prstGeom>
          <a:noFill/>
        </p:spPr>
      </p:pic>
      <p:pic>
        <p:nvPicPr>
          <p:cNvPr id="7175" name="Picture 7" descr="C:\Documents and Settings\Иван\Рабочий стол\СПЕКТАКЛЬ АЛИСА В СТРАНЕ МАТЕМАТИКИ\картинки\7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60648"/>
            <a:ext cx="1944216" cy="194421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16632"/>
            <a:ext cx="4824536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ПРИЗМА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Выноска со стрелкой вверх 10"/>
          <p:cNvSpPr/>
          <p:nvPr/>
        </p:nvSpPr>
        <p:spPr>
          <a:xfrm>
            <a:off x="3851920" y="2924944"/>
            <a:ext cx="1800200" cy="914400"/>
          </a:xfrm>
          <a:prstGeom prst="upArrowCallou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2000" b="1" dirty="0" smtClean="0"/>
              <a:t>ПАРАЛЛЕ</a:t>
            </a:r>
            <a:endParaRPr lang="ru-RU" sz="2000" b="1" dirty="0"/>
          </a:p>
        </p:txBody>
      </p:sp>
      <p:sp>
        <p:nvSpPr>
          <p:cNvPr id="12" name="Выноска со стрелкой вверх 11"/>
          <p:cNvSpPr/>
          <p:nvPr/>
        </p:nvSpPr>
        <p:spPr>
          <a:xfrm>
            <a:off x="5652120" y="2924944"/>
            <a:ext cx="1800200" cy="914400"/>
          </a:xfrm>
          <a:prstGeom prst="upArrowCallou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ЛЕПИПЕД</a:t>
            </a:r>
            <a:endParaRPr lang="ru-RU" b="1" dirty="0"/>
          </a:p>
        </p:txBody>
      </p:sp>
      <p:sp>
        <p:nvSpPr>
          <p:cNvPr id="13" name="Тройная стрелка влево/вправо/вверх 12"/>
          <p:cNvSpPr/>
          <p:nvPr/>
        </p:nvSpPr>
        <p:spPr>
          <a:xfrm>
            <a:off x="1187624" y="5013176"/>
            <a:ext cx="1341863" cy="1296144"/>
          </a:xfrm>
          <a:prstGeom prst="leftRightUp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КУБ</a:t>
            </a:r>
            <a:endParaRPr lang="ru-RU" sz="2400" b="1" dirty="0"/>
          </a:p>
        </p:txBody>
      </p:sp>
      <p:pic>
        <p:nvPicPr>
          <p:cNvPr id="7177" name="Picture 9" descr="C:\Documents and Settings\Иван\Рабочий стол\СПЕКТАКЛЬ АЛИСА В СТРАНЕ МАТЕМАТИКИ\картинки\small_чеширский.кот.gif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4509120"/>
            <a:ext cx="1485900" cy="1743075"/>
          </a:xfrm>
          <a:prstGeom prst="rect">
            <a:avLst/>
          </a:prstGeom>
          <a:noFill/>
        </p:spPr>
      </p:pic>
      <p:sp>
        <p:nvSpPr>
          <p:cNvPr id="20" name="Овальная выноска 19"/>
          <p:cNvSpPr/>
          <p:nvPr/>
        </p:nvSpPr>
        <p:spPr>
          <a:xfrm>
            <a:off x="6228184" y="4149080"/>
            <a:ext cx="2808312" cy="1332728"/>
          </a:xfrm>
          <a:prstGeom prst="wedgeEllipseCallout">
            <a:avLst>
              <a:gd name="adj1" fmla="val -31558"/>
              <a:gd name="adj2" fmla="val 66788"/>
            </a:avLst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ВСЕ ЭТИ ФИГУРЫ- </a:t>
            </a:r>
            <a:r>
              <a:rPr lang="ru-RU" sz="2400" b="1" u="sng" dirty="0" smtClean="0">
                <a:solidFill>
                  <a:srgbClr val="C00000"/>
                </a:solidFill>
                <a:latin typeface="Arial Black" pitchFamily="34" charset="0"/>
              </a:rPr>
              <a:t>ПРИЗМЫ</a:t>
            </a:r>
            <a:endParaRPr lang="ru-RU" b="1" u="sng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5" name="Picture 3" descr="C:\Documents and Settings\Иван\Рабочий стол\СПЕКТАКЛЬ АЛИСА В СТРАНЕ МАТЕМАТИКИ\картинки\2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292080" y="1628800"/>
            <a:ext cx="2592288" cy="410445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96" name="Picture 4" descr="C:\Documents and Settings\Иван\Рабочий стол\СПЕКТАКЛЬ АЛИСА В СТРАНЕ МАТЕМАТИКИ\картинки\7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27584" y="1628800"/>
            <a:ext cx="2674789" cy="410445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5949280"/>
            <a:ext cx="8229600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«</a:t>
            </a:r>
            <a:r>
              <a:rPr lang="ru-RU" b="1" dirty="0" smtClean="0"/>
              <a:t>ИСТЕЦ</a:t>
            </a:r>
            <a:r>
              <a:rPr lang="ru-RU" dirty="0" smtClean="0"/>
              <a:t>»                   «</a:t>
            </a:r>
            <a:r>
              <a:rPr lang="ru-RU" b="1" dirty="0" smtClean="0"/>
              <a:t>ОТВЕТЧИК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395536" y="332656"/>
            <a:ext cx="3168352" cy="11167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ПИРАМИДА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5076056" y="332656"/>
            <a:ext cx="3168352" cy="11167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КОНУС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" descr="C:\Documents and Settings\Иван\Рабочий стол\СПЕКТАКЛЬ АЛИСА В СТРАНЕ МАТЕМАТИКИ\картинки\2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96136" y="260648"/>
            <a:ext cx="2592288" cy="410445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" name="Picture 4" descr="C:\Documents and Settings\Иван\Рабочий стол\СПЕКТАКЛЬ АЛИСА В СТРАНЕ МАТЕМАТИКИ\картинки\7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5576" y="260648"/>
            <a:ext cx="2674789" cy="410445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" name="Прямоугольник 10"/>
          <p:cNvSpPr/>
          <p:nvPr/>
        </p:nvSpPr>
        <p:spPr>
          <a:xfrm>
            <a:off x="3995936" y="188640"/>
            <a:ext cx="1224136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Ф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Р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М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У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А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Б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Ъ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Ё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М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А</a:t>
            </a:r>
            <a:endParaRPr lang="ru-RU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39552" y="5013176"/>
            <a:ext cx="3240360" cy="914400"/>
          </a:xfrm>
          <a:prstGeom prst="round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</a:p>
          <a:p>
            <a:r>
              <a:rPr lang="en-US" sz="2400" b="1" dirty="0" smtClean="0"/>
              <a:t>         V =    S</a:t>
            </a:r>
            <a:r>
              <a:rPr lang="ru-RU" sz="2400" b="1" baseline="-25000" dirty="0" err="1" smtClean="0"/>
              <a:t>осн</a:t>
            </a:r>
            <a:r>
              <a:rPr lang="ru-RU" sz="2400" b="1" baseline="-25000" dirty="0" smtClean="0"/>
              <a:t> </a:t>
            </a:r>
            <a:r>
              <a:rPr lang="en-US" sz="2400" b="1" dirty="0" smtClean="0"/>
              <a:t>h</a:t>
            </a:r>
            <a:endParaRPr lang="en-US" sz="2400" b="1" dirty="0"/>
          </a:p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051720" y="5517232"/>
            <a:ext cx="216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5364088" y="4941168"/>
            <a:ext cx="3394720" cy="1007367"/>
          </a:xfrm>
          <a:prstGeom prst="round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55000" lnSpcReduction="20000"/>
          </a:bodyPr>
          <a:lstStyle/>
          <a:p>
            <a:pPr algn="ctr">
              <a:buNone/>
            </a:pPr>
            <a:r>
              <a:rPr lang="en-US" b="1" dirty="0" smtClean="0"/>
              <a:t>1</a:t>
            </a:r>
          </a:p>
          <a:p>
            <a:pPr>
              <a:buNone/>
            </a:pPr>
            <a:r>
              <a:rPr lang="en-US" sz="2400" b="1" dirty="0" smtClean="0"/>
              <a:t>        </a:t>
            </a:r>
            <a:r>
              <a:rPr lang="ru-RU" sz="2400" b="1" dirty="0" smtClean="0"/>
              <a:t>            </a:t>
            </a:r>
            <a:r>
              <a:rPr lang="en-US" sz="2400" b="1" dirty="0" smtClean="0"/>
              <a:t> </a:t>
            </a:r>
            <a:r>
              <a:rPr lang="en-US" sz="3800" b="1" dirty="0" smtClean="0"/>
              <a:t>V =    S</a:t>
            </a:r>
            <a:r>
              <a:rPr lang="ru-RU" sz="3800" b="1" baseline="-25000" dirty="0" err="1" smtClean="0"/>
              <a:t>осн</a:t>
            </a:r>
            <a:r>
              <a:rPr lang="ru-RU" sz="3800" b="1" baseline="-25000" dirty="0" smtClean="0"/>
              <a:t> </a:t>
            </a:r>
            <a:r>
              <a:rPr lang="en-US" sz="3800" b="1" dirty="0" smtClean="0"/>
              <a:t>h</a:t>
            </a:r>
            <a:endParaRPr lang="en-US" sz="3800" b="1" dirty="0"/>
          </a:p>
          <a:p>
            <a:pPr algn="ctr">
              <a:buNone/>
            </a:pPr>
            <a:r>
              <a:rPr lang="en-US" b="1" dirty="0" smtClean="0"/>
              <a:t>3</a:t>
            </a:r>
            <a:endParaRPr lang="ru-RU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948264" y="5445224"/>
            <a:ext cx="216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126</Words>
  <Application>Microsoft Office PowerPoint</Application>
  <PresentationFormat>Экран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СТРАНА    МАТЕМАТИКИ</vt:lpstr>
      <vt:lpstr>Слайд 3</vt:lpstr>
      <vt:lpstr>Это куклы</vt:lpstr>
      <vt:lpstr>Слайд 5</vt:lpstr>
      <vt:lpstr>Сегодня в стране  математики ДЕНЬ СУДА</vt:lpstr>
      <vt:lpstr>Слайд 7</vt:lpstr>
      <vt:lpstr>Слайд 8</vt:lpstr>
      <vt:lpstr>Слайд 9</vt:lpstr>
      <vt:lpstr>Формула   объёма конуса:  1 V  =    πr2h 3  Sосн = πr2</vt:lpstr>
      <vt:lpstr>Слайд 11</vt:lpstr>
      <vt:lpstr>Слайд 12</vt:lpstr>
      <vt:lpstr>Слайд 13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комп5</cp:lastModifiedBy>
  <cp:revision>40</cp:revision>
  <dcterms:created xsi:type="dcterms:W3CDTF">2012-02-03T05:40:18Z</dcterms:created>
  <dcterms:modified xsi:type="dcterms:W3CDTF">2012-02-15T09:16:27Z</dcterms:modified>
</cp:coreProperties>
</file>