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1A9-3D8A-4F43-AC04-C98486C11607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617B-7EDA-4D50-AA7F-43BFC7D6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4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1A9-3D8A-4F43-AC04-C98486C11607}" type="datetimeFigureOut">
              <a:rPr lang="ru-RU" smtClean="0"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617B-7EDA-4D50-AA7F-43BFC7D6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5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1A9-3D8A-4F43-AC04-C98486C11607}" type="datetimeFigureOut">
              <a:rPr lang="ru-RU" smtClean="0"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617B-7EDA-4D50-AA7F-43BFC7D6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1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1A9-3D8A-4F43-AC04-C98486C11607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617B-7EDA-4D50-AA7F-43BFC7D6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3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1A9-3D8A-4F43-AC04-C98486C11607}" type="datetimeFigureOut">
              <a:rPr lang="ru-RU" smtClean="0"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617B-7EDA-4D50-AA7F-43BFC7D6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2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1A9-3D8A-4F43-AC04-C98486C11607}" type="datetimeFigureOut">
              <a:rPr lang="ru-RU" smtClean="0"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617B-7EDA-4D50-AA7F-43BFC7D6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54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1A9-3D8A-4F43-AC04-C98486C11607}" type="datetimeFigureOut">
              <a:rPr lang="ru-RU" smtClean="0"/>
              <a:t>28.02.2011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617B-7EDA-4D50-AA7F-43BFC7D6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1A9-3D8A-4F43-AC04-C98486C11607}" type="datetimeFigureOut">
              <a:rPr lang="ru-RU" smtClean="0"/>
              <a:t>28.02.2011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617B-7EDA-4D50-AA7F-43BFC7D6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1A9-3D8A-4F43-AC04-C98486C11607}" type="datetimeFigureOut">
              <a:rPr lang="ru-RU" smtClean="0"/>
              <a:t>28.02.2011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617B-7EDA-4D50-AA7F-43BFC7D6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7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1A9-3D8A-4F43-AC04-C98486C11607}" type="datetimeFigureOut">
              <a:rPr lang="ru-RU" smtClean="0"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617B-7EDA-4D50-AA7F-43BFC7D6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4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1A9-3D8A-4F43-AC04-C98486C11607}" type="datetimeFigureOut">
              <a:rPr lang="ru-RU" smtClean="0"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617B-7EDA-4D50-AA7F-43BFC7D6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8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B11A9-3D8A-4F43-AC04-C98486C11607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2617B-7EDA-4D50-AA7F-43BFC7D6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44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золушка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3697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ru-RU" dirty="0" smtClean="0"/>
              <a:t>Сказка «Золушка»</a:t>
            </a:r>
            <a:br>
              <a:rPr lang="ru-RU" dirty="0" smtClean="0"/>
            </a:br>
            <a:r>
              <a:rPr lang="ru-RU" dirty="0" smtClean="0"/>
              <a:t>на новый лад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Концерт для родителей </a:t>
            </a:r>
          </a:p>
          <a:p>
            <a:r>
              <a:rPr lang="ru-RU" dirty="0">
                <a:solidFill>
                  <a:schemeClr val="tx1"/>
                </a:solidFill>
              </a:rPr>
              <a:t>7</a:t>
            </a:r>
            <a:r>
              <a:rPr lang="ru-RU" dirty="0" smtClean="0">
                <a:solidFill>
                  <a:schemeClr val="tx1"/>
                </a:solidFill>
              </a:rPr>
              <a:t>а класс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МОУ СОШ №85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5454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/>
              <a:t>З. ну </a:t>
            </a:r>
            <a:r>
              <a:rPr lang="ru-RU" sz="2500" dirty="0" smtClean="0"/>
              <a:t>ка </a:t>
            </a:r>
            <a:r>
              <a:rPr lang="ru-RU" sz="2500" dirty="0"/>
              <a:t>сяду я разок и усну ка на часок</a:t>
            </a:r>
          </a:p>
          <a:p>
            <a:r>
              <a:rPr lang="ru-RU" sz="2500" dirty="0"/>
              <a:t>Фея (Ф)</a:t>
            </a:r>
          </a:p>
          <a:p>
            <a:r>
              <a:rPr lang="ru-RU" sz="2500" dirty="0"/>
              <a:t>Если снимешь свой халат </a:t>
            </a:r>
          </a:p>
          <a:p>
            <a:r>
              <a:rPr lang="ru-RU" sz="2500" dirty="0"/>
              <a:t>То уведешь там наряд </a:t>
            </a:r>
          </a:p>
        </p:txBody>
      </p:sp>
      <p:pic>
        <p:nvPicPr>
          <p:cNvPr id="9218" name="Picture 2" descr="E:\золушка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96" y="1196752"/>
            <a:ext cx="3994720" cy="531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3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66124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 smtClean="0"/>
              <a:t>Ах, как славно я дремала </a:t>
            </a:r>
          </a:p>
          <a:p>
            <a:r>
              <a:rPr lang="ru-RU" sz="2500" dirty="0" smtClean="0"/>
              <a:t>И работа </a:t>
            </a:r>
            <a:r>
              <a:rPr lang="ru-RU" sz="2500" dirty="0" err="1" smtClean="0"/>
              <a:t>застояла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76470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/>
              <a:t>Ну ка скину я халат </a:t>
            </a:r>
          </a:p>
          <a:p>
            <a:r>
              <a:rPr lang="ru-RU" sz="2500" dirty="0"/>
              <a:t>Может в правду там наряд </a:t>
            </a:r>
          </a:p>
        </p:txBody>
      </p:sp>
      <p:pic>
        <p:nvPicPr>
          <p:cNvPr id="10242" name="Picture 2" descr="E:\золушка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39599"/>
            <a:ext cx="3816424" cy="50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золушка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378887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8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489" y="882879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/>
              <a:t>Ах славно я одета </a:t>
            </a:r>
          </a:p>
          <a:p>
            <a:r>
              <a:rPr lang="ru-RU" sz="2500" dirty="0"/>
              <a:t>Не моя ли </a:t>
            </a:r>
            <a:r>
              <a:rPr lang="ru-RU" sz="2500" dirty="0" err="1"/>
              <a:t>вольва</a:t>
            </a:r>
            <a:r>
              <a:rPr lang="ru-RU" sz="2500" dirty="0"/>
              <a:t> эта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29851" y="836712"/>
            <a:ext cx="338502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/>
              <a:t>Каблучок красив и мал </a:t>
            </a:r>
          </a:p>
        </p:txBody>
      </p:sp>
      <p:pic>
        <p:nvPicPr>
          <p:cNvPr id="11266" name="Picture 2" descr="E:\золушка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165" y="1687502"/>
            <a:ext cx="32004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золушка\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1" y="1916832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0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87433"/>
            <a:ext cx="47157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/>
              <a:t>Еду, еду я на бал (убегает на бал)</a:t>
            </a:r>
          </a:p>
        </p:txBody>
      </p:sp>
      <p:pic>
        <p:nvPicPr>
          <p:cNvPr id="12290" name="Picture 2" descr="E:\золушка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64486"/>
            <a:ext cx="2817666" cy="55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золушка\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98196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1180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/>
              <a:t>Ф.  время быстренько летит </a:t>
            </a:r>
          </a:p>
          <a:p>
            <a:r>
              <a:rPr lang="ru-RU" sz="2500" dirty="0"/>
              <a:t>Во дворце уж бал шумит </a:t>
            </a:r>
          </a:p>
          <a:p>
            <a:r>
              <a:rPr lang="ru-RU" sz="2500" dirty="0"/>
              <a:t>Вот и золушка уже </a:t>
            </a:r>
          </a:p>
          <a:p>
            <a:r>
              <a:rPr lang="ru-RU" sz="2500" dirty="0"/>
              <a:t>оказалась во дворце.</a:t>
            </a:r>
          </a:p>
          <a:p>
            <a:r>
              <a:rPr lang="ru-RU" sz="2500" dirty="0"/>
              <a:t>Здесь король и юный принц </a:t>
            </a:r>
          </a:p>
          <a:p>
            <a:r>
              <a:rPr lang="ru-RU" sz="2500" dirty="0"/>
              <a:t>В троне золотом сидят</a:t>
            </a:r>
          </a:p>
        </p:txBody>
      </p:sp>
      <p:pic>
        <p:nvPicPr>
          <p:cNvPr id="13314" name="Picture 2" descr="E:\золушка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1" y="2852936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золушка\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24098"/>
            <a:ext cx="32004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849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610242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/>
              <a:t>С ними мачеха и дочки</a:t>
            </a:r>
          </a:p>
          <a:p>
            <a:r>
              <a:rPr lang="ru-RU" sz="2500" dirty="0"/>
              <a:t>Поздороваться хотят </a:t>
            </a:r>
          </a:p>
          <a:p>
            <a:r>
              <a:rPr lang="ru-RU" sz="2500" dirty="0"/>
              <a:t>М. ЗДРАВСТВУЙТЕ ВАШЕ ВЕЛИЧЕСТВО !!! </a:t>
            </a:r>
          </a:p>
          <a:p>
            <a:r>
              <a:rPr lang="ru-RU" sz="2500" dirty="0"/>
              <a:t>(Дочки хором)</a:t>
            </a:r>
          </a:p>
          <a:p>
            <a:r>
              <a:rPr lang="ru-RU" sz="2500" dirty="0"/>
              <a:t>ЗДРАВСТВУЙТЕ ВАШЕ ВЫСОЧЕСТВО </a:t>
            </a:r>
          </a:p>
        </p:txBody>
      </p:sp>
      <p:pic>
        <p:nvPicPr>
          <p:cNvPr id="14338" name="Picture 2" descr="E:\золушка\23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4816389" cy="361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золушка\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009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705" y="4581128"/>
            <a:ext cx="5022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/>
              <a:t>Король (К) принцу (П)</a:t>
            </a:r>
          </a:p>
          <a:p>
            <a:r>
              <a:rPr lang="ru-RU" sz="2500" dirty="0"/>
              <a:t>Посмотри </a:t>
            </a:r>
            <a:r>
              <a:rPr lang="ru-RU" sz="2500" dirty="0" smtClean="0"/>
              <a:t>ка </a:t>
            </a:r>
            <a:r>
              <a:rPr lang="ru-RU" sz="2500" dirty="0"/>
              <a:t>поскорей</a:t>
            </a:r>
          </a:p>
          <a:p>
            <a:r>
              <a:rPr lang="ru-RU" sz="2500" dirty="0"/>
              <a:t>Что за чудо у  дверей</a:t>
            </a:r>
          </a:p>
          <a:p>
            <a:r>
              <a:rPr lang="ru-RU" sz="2500" dirty="0"/>
              <a:t>(Принц падает в обморок)</a:t>
            </a:r>
          </a:p>
        </p:txBody>
      </p:sp>
      <p:pic>
        <p:nvPicPr>
          <p:cNvPr id="15362" name="Picture 2" descr="E:\золушка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5" y="400100"/>
            <a:ext cx="4902629" cy="367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E:\золушка\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52" y="2924945"/>
            <a:ext cx="4704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40152" y="551582"/>
            <a:ext cx="254315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/>
              <a:t>К. что то воздух душноват </a:t>
            </a:r>
            <a:r>
              <a:rPr lang="ru-RU" sz="2500" dirty="0" smtClean="0"/>
              <a:t>! </a:t>
            </a:r>
          </a:p>
          <a:p>
            <a:r>
              <a:rPr lang="ru-RU" sz="2800" dirty="0"/>
              <a:t>Господа пройдемте в сад !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2313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/>
              <a:t>П. кофе или коньяк !?</a:t>
            </a:r>
          </a:p>
          <a:p>
            <a:r>
              <a:rPr lang="ru-RU" sz="2500" dirty="0"/>
              <a:t>З. нет, не пью я этих «БЯК»</a:t>
            </a:r>
          </a:p>
          <a:p>
            <a:r>
              <a:rPr lang="ru-RU" sz="2500" dirty="0"/>
              <a:t>П. а мороженное ?</a:t>
            </a:r>
          </a:p>
          <a:p>
            <a:r>
              <a:rPr lang="ru-RU" sz="2500" dirty="0"/>
              <a:t>З. можно</a:t>
            </a:r>
          </a:p>
        </p:txBody>
      </p:sp>
      <p:pic>
        <p:nvPicPr>
          <p:cNvPr id="16386" name="Picture 2" descr="E:\золушка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08188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E:\золушка\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08188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E:\золушка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7688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12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74400"/>
            <a:ext cx="590465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/>
              <a:t>(принц уходит, возвращается фея)</a:t>
            </a:r>
          </a:p>
          <a:p>
            <a:r>
              <a:rPr lang="ru-RU" sz="2500" dirty="0"/>
              <a:t>Ф. время вышло и пора </a:t>
            </a:r>
          </a:p>
          <a:p>
            <a:r>
              <a:rPr lang="ru-RU" sz="2500" dirty="0"/>
              <a:t>Возвращаться из дворца</a:t>
            </a:r>
          </a:p>
          <a:p>
            <a:r>
              <a:rPr lang="ru-RU" sz="2500" dirty="0"/>
              <a:t>(золушка убегает и роняет туфельку 43 размера)</a:t>
            </a:r>
          </a:p>
        </p:txBody>
      </p:sp>
      <p:pic>
        <p:nvPicPr>
          <p:cNvPr id="17410" name="Picture 2" descr="E:\золушка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3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05197"/>
            <a:ext cx="4572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/>
              <a:t>Принц в отчаянии</a:t>
            </a:r>
          </a:p>
          <a:p>
            <a:r>
              <a:rPr lang="ru-RU" sz="2500" dirty="0"/>
              <a:t>Принц королю</a:t>
            </a:r>
          </a:p>
          <a:p>
            <a:r>
              <a:rPr lang="ru-RU" sz="2500" dirty="0"/>
              <a:t>П. Папа, папа я умру без нее </a:t>
            </a:r>
          </a:p>
          <a:p>
            <a:r>
              <a:rPr lang="ru-RU" sz="2500" dirty="0"/>
              <a:t>К. мы сынок ее найдем </a:t>
            </a:r>
          </a:p>
          <a:p>
            <a:r>
              <a:rPr lang="ru-RU" sz="2500" dirty="0"/>
              <a:t>Во  дворец ее вернем </a:t>
            </a:r>
          </a:p>
        </p:txBody>
      </p:sp>
      <p:pic>
        <p:nvPicPr>
          <p:cNvPr id="18434" name="Picture 2" descr="E:\золушка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2" y="2283384"/>
            <a:ext cx="3276972" cy="42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2564904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/>
              <a:t>Ф. ай да молодцы ребята </a:t>
            </a:r>
          </a:p>
          <a:p>
            <a:r>
              <a:rPr lang="ru-RU" sz="2500" dirty="0"/>
              <a:t>Веселитесь вы на славу </a:t>
            </a:r>
          </a:p>
          <a:p>
            <a:r>
              <a:rPr lang="ru-RU" sz="2500" dirty="0"/>
              <a:t>Но, а Золушку друзья </a:t>
            </a:r>
          </a:p>
          <a:p>
            <a:r>
              <a:rPr lang="ru-RU" sz="2500" dirty="0"/>
              <a:t>Нам терять никак нельзя</a:t>
            </a:r>
          </a:p>
          <a:p>
            <a:r>
              <a:rPr lang="ru-RU" sz="2500" dirty="0"/>
              <a:t>Ну ка поглядим все вместе </a:t>
            </a:r>
          </a:p>
          <a:p>
            <a:r>
              <a:rPr lang="ru-RU" sz="2500" dirty="0"/>
              <a:t>Как принц найдет свою невесту </a:t>
            </a:r>
          </a:p>
        </p:txBody>
      </p:sp>
    </p:spTree>
    <p:extLst>
      <p:ext uri="{BB962C8B-B14F-4D97-AF65-F5344CB8AC3E}">
        <p14:creationId xmlns:p14="http://schemas.microsoft.com/office/powerpoint/2010/main" val="990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2880320" cy="31683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Волшебница. </a:t>
            </a:r>
          </a:p>
          <a:p>
            <a:pPr marL="0" indent="0">
              <a:buNone/>
            </a:pPr>
            <a:r>
              <a:rPr lang="ru-RU" dirty="0"/>
              <a:t>Здравствуйте ребята !</a:t>
            </a:r>
          </a:p>
          <a:p>
            <a:pPr marL="0" indent="0">
              <a:buNone/>
            </a:pPr>
            <a:r>
              <a:rPr lang="ru-RU" dirty="0"/>
              <a:t> как вас много в зале </a:t>
            </a:r>
          </a:p>
          <a:p>
            <a:pPr marL="0" indent="0">
              <a:buNone/>
            </a:pPr>
            <a:r>
              <a:rPr lang="ru-RU" dirty="0"/>
              <a:t>кто же я такая? </a:t>
            </a:r>
          </a:p>
          <a:p>
            <a:pPr marL="0" indent="0">
              <a:buNone/>
            </a:pPr>
            <a:r>
              <a:rPr lang="ru-RU" dirty="0"/>
              <a:t>Вы меня узнали?</a:t>
            </a:r>
          </a:p>
          <a:p>
            <a:pPr marL="0" indent="0">
              <a:buNone/>
            </a:pPr>
            <a:r>
              <a:rPr lang="ru-RU" dirty="0"/>
              <a:t>Я волшебница Эльвира</a:t>
            </a:r>
          </a:p>
          <a:p>
            <a:pPr marL="0" indent="0">
              <a:buNone/>
            </a:pPr>
            <a:r>
              <a:rPr lang="ru-RU" dirty="0"/>
              <a:t>Очень рада видеть вас </a:t>
            </a:r>
          </a:p>
          <a:p>
            <a:pPr marL="0" indent="0">
              <a:buNone/>
            </a:pPr>
            <a:r>
              <a:rPr lang="ru-RU" dirty="0"/>
              <a:t>Удивительную сказку </a:t>
            </a:r>
          </a:p>
          <a:p>
            <a:pPr marL="0" indent="0">
              <a:buNone/>
            </a:pPr>
            <a:r>
              <a:rPr lang="ru-RU" dirty="0"/>
              <a:t>Вы посмотрите </a:t>
            </a:r>
            <a:r>
              <a:rPr lang="ru-RU" dirty="0" smtClean="0"/>
              <a:t>сейчас</a:t>
            </a:r>
          </a:p>
          <a:p>
            <a:pPr marL="0" indent="0">
              <a:buNone/>
            </a:pPr>
            <a:r>
              <a:rPr lang="ru-RU" dirty="0" smtClean="0"/>
              <a:t>Приготовь  </a:t>
            </a:r>
            <a:r>
              <a:rPr lang="ru-RU" dirty="0"/>
              <a:t>дружочек уши</a:t>
            </a:r>
          </a:p>
          <a:p>
            <a:pPr marL="0" indent="0">
              <a:buNone/>
            </a:pPr>
            <a:r>
              <a:rPr lang="ru-RU" dirty="0"/>
              <a:t>По удобней сядь и слушай</a:t>
            </a:r>
          </a:p>
        </p:txBody>
      </p:sp>
      <p:pic>
        <p:nvPicPr>
          <p:cNvPr id="1027" name="Picture 3" descr="E:\золуш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8680"/>
            <a:ext cx="4336504" cy="57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546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525658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/>
              <a:t>Глашатай (Г)</a:t>
            </a:r>
          </a:p>
          <a:p>
            <a:r>
              <a:rPr lang="ru-RU" sz="2500" dirty="0"/>
              <a:t>Г. Эй народ выходи из ворот </a:t>
            </a:r>
          </a:p>
          <a:p>
            <a:r>
              <a:rPr lang="ru-RU" sz="2500" dirty="0"/>
              <a:t>Где живет та, что всех с ума сведет </a:t>
            </a:r>
          </a:p>
          <a:p>
            <a:r>
              <a:rPr lang="ru-RU" sz="2500" dirty="0"/>
              <a:t>Ф.  а глашатай не зевает </a:t>
            </a:r>
          </a:p>
          <a:p>
            <a:r>
              <a:rPr lang="ru-RU" sz="2500" dirty="0"/>
              <a:t>Мереть туфельку дает! </a:t>
            </a:r>
          </a:p>
          <a:p>
            <a:r>
              <a:rPr lang="ru-RU" sz="2500" dirty="0"/>
              <a:t>Будет золушкою та</a:t>
            </a:r>
          </a:p>
          <a:p>
            <a:r>
              <a:rPr lang="ru-RU" sz="2500" dirty="0"/>
              <a:t>Кому туфля подойдет!</a:t>
            </a:r>
          </a:p>
        </p:txBody>
      </p:sp>
      <p:pic>
        <p:nvPicPr>
          <p:cNvPr id="19458" name="Picture 2" descr="E:\золушка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920" y="1628799"/>
            <a:ext cx="3832448" cy="50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3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45365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/>
              <a:t>М. стойте, стойте господа !</a:t>
            </a:r>
          </a:p>
          <a:p>
            <a:r>
              <a:rPr lang="ru-RU" sz="2500" dirty="0"/>
              <a:t>Это туфелька моя </a:t>
            </a:r>
          </a:p>
          <a:p>
            <a:r>
              <a:rPr lang="ru-RU" sz="2500" dirty="0"/>
              <a:t>Д1. Нет, мне больше подойдет </a:t>
            </a:r>
          </a:p>
          <a:p>
            <a:r>
              <a:rPr lang="ru-RU" sz="2500" dirty="0"/>
              <a:t>Д2. Отойдите мой черед</a:t>
            </a:r>
          </a:p>
          <a:p>
            <a:r>
              <a:rPr lang="ru-RU" sz="2500" dirty="0"/>
              <a:t>Г. Замарашка у дверей </a:t>
            </a:r>
          </a:p>
          <a:p>
            <a:r>
              <a:rPr lang="ru-RU" sz="2500" dirty="0"/>
              <a:t>Подойди ты примерь </a:t>
            </a:r>
          </a:p>
          <a:p>
            <a:r>
              <a:rPr lang="ru-RU" sz="2500" dirty="0"/>
              <a:t>(золушка меряет туфельку, и она ей подходит)</a:t>
            </a:r>
          </a:p>
        </p:txBody>
      </p:sp>
      <p:pic>
        <p:nvPicPr>
          <p:cNvPr id="20482" name="Picture 2" descr="E:\золушка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3816424" cy="50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85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31410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/>
              <a:t>П. Папа, папа это она </a:t>
            </a:r>
          </a:p>
        </p:txBody>
      </p:sp>
      <p:pic>
        <p:nvPicPr>
          <p:cNvPr id="21506" name="Picture 2" descr="E:\золушка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2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4888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/>
              <a:t>ВСЕ. Тут и сказочке конец, а кто </a:t>
            </a:r>
            <a:r>
              <a:rPr lang="ru-RU" sz="2500" dirty="0" smtClean="0"/>
              <a:t>слушал молодец</a:t>
            </a:r>
            <a:endParaRPr lang="ru-RU" sz="2500" dirty="0"/>
          </a:p>
        </p:txBody>
      </p:sp>
      <p:pic>
        <p:nvPicPr>
          <p:cNvPr id="22530" name="Picture 2" descr="E:\золушка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57" y="908720"/>
            <a:ext cx="6797179" cy="509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E:\золушка\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074768" cy="530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E:\золушка\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7128792" cy="534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3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2" presetClass="exit" presetSubtype="4" repeatCount="indefinite" fill="hold" nodeType="after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332657"/>
            <a:ext cx="3898776" cy="40324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Есть старинный городок </a:t>
            </a:r>
          </a:p>
          <a:p>
            <a:pPr marL="0" indent="0">
              <a:buNone/>
            </a:pPr>
            <a:r>
              <a:rPr lang="ru-RU" dirty="0"/>
              <a:t>Только он от нас далек</a:t>
            </a:r>
          </a:p>
          <a:p>
            <a:pPr marL="0" indent="0">
              <a:buNone/>
            </a:pPr>
            <a:r>
              <a:rPr lang="ru-RU" dirty="0"/>
              <a:t>С дочками беды не зная </a:t>
            </a:r>
          </a:p>
          <a:p>
            <a:pPr marL="0" indent="0">
              <a:buNone/>
            </a:pPr>
            <a:r>
              <a:rPr lang="ru-RU" dirty="0"/>
              <a:t>Мачеха живет там злая </a:t>
            </a:r>
          </a:p>
          <a:p>
            <a:pPr marL="0" indent="0">
              <a:buNone/>
            </a:pPr>
            <a:r>
              <a:rPr lang="ru-RU" dirty="0"/>
              <a:t>Ну а с ними в том же доме</a:t>
            </a:r>
          </a:p>
          <a:p>
            <a:pPr marL="0" indent="0">
              <a:buNone/>
            </a:pPr>
            <a:r>
              <a:rPr lang="ru-RU" dirty="0"/>
              <a:t>Золушка живет в неволе</a:t>
            </a:r>
          </a:p>
          <a:p>
            <a:pPr marL="0" indent="0">
              <a:buNone/>
            </a:pPr>
            <a:r>
              <a:rPr lang="ru-RU" dirty="0"/>
              <a:t>Очень плохо ей бедняжке</a:t>
            </a:r>
          </a:p>
          <a:p>
            <a:pPr marL="0" indent="0">
              <a:buNone/>
            </a:pPr>
            <a:r>
              <a:rPr lang="ru-RU" dirty="0"/>
              <a:t>Мачеха и день и ночь </a:t>
            </a:r>
          </a:p>
          <a:p>
            <a:pPr marL="0" indent="0">
              <a:buNone/>
            </a:pPr>
            <a:r>
              <a:rPr lang="ru-RU" dirty="0"/>
              <a:t>Заставляет замарашку </a:t>
            </a:r>
          </a:p>
          <a:p>
            <a:pPr marL="0" indent="0">
              <a:buNone/>
            </a:pPr>
            <a:r>
              <a:rPr lang="ru-RU" dirty="0"/>
              <a:t>Что то делать, ей помочь </a:t>
            </a:r>
          </a:p>
        </p:txBody>
      </p:sp>
      <p:pic>
        <p:nvPicPr>
          <p:cNvPr id="2050" name="Picture 2" descr="E:\золушка\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988840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86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золушк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6597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819" y="5373797"/>
            <a:ext cx="40901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/>
              <a:t>Золушка и шьет и вяжет </a:t>
            </a:r>
          </a:p>
          <a:p>
            <a:r>
              <a:rPr lang="ru-RU" sz="2500" dirty="0"/>
              <a:t>И стирает, моет всё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45112" y="900572"/>
            <a:ext cx="4032448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ea typeface="Calibri"/>
                <a:cs typeface="Times New Roman"/>
              </a:rPr>
              <a:t>Ни на часик не приляжет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ea typeface="Calibri"/>
                <a:cs typeface="Times New Roman"/>
              </a:rPr>
              <a:t>Ох, не весело живет </a:t>
            </a:r>
          </a:p>
        </p:txBody>
      </p:sp>
      <p:pic>
        <p:nvPicPr>
          <p:cNvPr id="3075" name="Picture 3" descr="E:\золушка\2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977896"/>
            <a:ext cx="32004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35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золушк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0" y="2084819"/>
            <a:ext cx="32004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79567"/>
            <a:ext cx="41764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/>
              <a:t>Но однажды в старом доме </a:t>
            </a:r>
          </a:p>
          <a:p>
            <a:r>
              <a:rPr lang="ru-RU" sz="2500" dirty="0"/>
              <a:t>День особенный настал </a:t>
            </a:r>
          </a:p>
        </p:txBody>
      </p:sp>
      <p:pic>
        <p:nvPicPr>
          <p:cNvPr id="4101" name="Picture 5" descr="E:\золушка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6225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84638" y="1196752"/>
            <a:ext cx="34586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Наша мачеха и дочки </a:t>
            </a:r>
          </a:p>
          <a:p>
            <a:r>
              <a:rPr lang="ru-RU" sz="2500" dirty="0" smtClean="0"/>
              <a:t>Собрались идти на бал 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38438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43924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Первая дочка (Д1)</a:t>
            </a:r>
          </a:p>
          <a:p>
            <a:r>
              <a:rPr lang="ru-RU" sz="2500" dirty="0" smtClean="0"/>
              <a:t>Замарашка </a:t>
            </a:r>
            <a:r>
              <a:rPr lang="ru-RU" sz="2500" dirty="0"/>
              <a:t>по скорей! </a:t>
            </a:r>
          </a:p>
          <a:p>
            <a:r>
              <a:rPr lang="ru-RU" sz="2500" dirty="0"/>
              <a:t>Тут поправь и тут пришей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5229200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/>
              <a:t>Вторая дочка (Д2)</a:t>
            </a:r>
          </a:p>
          <a:p>
            <a:r>
              <a:rPr lang="ru-RU" sz="2500" dirty="0" smtClean="0"/>
              <a:t>Нет, мне первой по скорей! </a:t>
            </a:r>
          </a:p>
          <a:p>
            <a:r>
              <a:rPr lang="ru-RU" sz="2500" dirty="0" smtClean="0"/>
              <a:t>Тут </a:t>
            </a:r>
            <a:r>
              <a:rPr lang="ru-RU" sz="2500" dirty="0"/>
              <a:t>поправь! И тут пришей</a:t>
            </a:r>
          </a:p>
        </p:txBody>
      </p:sp>
      <p:pic>
        <p:nvPicPr>
          <p:cNvPr id="5125" name="Picture 5" descr="E:\золушка\7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3"/>
            <a:ext cx="3384376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E:\золушка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96802"/>
            <a:ext cx="32004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4572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 smtClean="0"/>
              <a:t>Золушка </a:t>
            </a:r>
            <a:r>
              <a:rPr lang="ru-RU" sz="2500" dirty="0"/>
              <a:t>(З)</a:t>
            </a:r>
          </a:p>
          <a:p>
            <a:r>
              <a:rPr lang="ru-RU" sz="2500" dirty="0"/>
              <a:t>Вы меня с собой не взяли </a:t>
            </a:r>
          </a:p>
          <a:p>
            <a:r>
              <a:rPr lang="ru-RU" sz="2500" dirty="0"/>
              <a:t>Танцевать на вашем бале </a:t>
            </a:r>
          </a:p>
          <a:p>
            <a:r>
              <a:rPr lang="ru-RU" sz="2500" dirty="0"/>
              <a:t>Пришивать я вам не буду </a:t>
            </a:r>
          </a:p>
          <a:p>
            <a:r>
              <a:rPr lang="ru-RU" sz="2500" dirty="0"/>
              <a:t>И идите все отсюда 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6146" name="Picture 2" descr="E:\золушк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624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581128"/>
            <a:ext cx="4572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/>
              <a:t>Мачеха (М)</a:t>
            </a:r>
          </a:p>
          <a:p>
            <a:r>
              <a:rPr lang="ru-RU" sz="2500" dirty="0"/>
              <a:t>Ну ка крошки хватит драться </a:t>
            </a:r>
          </a:p>
          <a:p>
            <a:r>
              <a:rPr lang="ru-RU" sz="2500" dirty="0"/>
              <a:t>Пора на бал нам собираться </a:t>
            </a:r>
          </a:p>
          <a:p>
            <a:r>
              <a:rPr lang="ru-RU" sz="2500" dirty="0"/>
              <a:t>Ну </a:t>
            </a:r>
            <a:r>
              <a:rPr lang="ru-RU" sz="2500" dirty="0" smtClean="0"/>
              <a:t>ка </a:t>
            </a:r>
            <a:r>
              <a:rPr lang="ru-RU" sz="2500" dirty="0"/>
              <a:t>дочка посмотри не </a:t>
            </a:r>
            <a:r>
              <a:rPr lang="ru-RU" sz="2500" dirty="0" smtClean="0"/>
              <a:t>подъехало ль </a:t>
            </a:r>
            <a:r>
              <a:rPr lang="ru-RU" sz="2500" dirty="0"/>
              <a:t>такси </a:t>
            </a:r>
          </a:p>
        </p:txBody>
      </p:sp>
      <p:pic>
        <p:nvPicPr>
          <p:cNvPr id="7170" name="Picture 2" descr="E:\золушк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2897"/>
            <a:ext cx="32004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692696"/>
            <a:ext cx="38164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/>
              <a:t>Д1. Такси нету, но на бал </a:t>
            </a:r>
          </a:p>
          <a:p>
            <a:r>
              <a:rPr lang="ru-RU" sz="2500" dirty="0"/>
              <a:t>Нас подбросит самосвал </a:t>
            </a:r>
          </a:p>
        </p:txBody>
      </p:sp>
      <p:pic>
        <p:nvPicPr>
          <p:cNvPr id="7171" name="Picture 3" descr="E:\золушка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50533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66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29145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/>
              <a:t>М. Крошки за мной </a:t>
            </a:r>
          </a:p>
        </p:txBody>
      </p:sp>
      <p:pic>
        <p:nvPicPr>
          <p:cNvPr id="8194" name="Picture 2" descr="E:\золушка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474" y="1556792"/>
            <a:ext cx="32004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574</Words>
  <Application>Microsoft Office PowerPoint</Application>
  <PresentationFormat>Экран (4:3)</PresentationFormat>
  <Paragraphs>115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Сказка «Золушка» на новый лад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«Золушка» на новый лад</dc:title>
  <dc:creator>xxx</dc:creator>
  <cp:lastModifiedBy>xxx</cp:lastModifiedBy>
  <cp:revision>7</cp:revision>
  <dcterms:created xsi:type="dcterms:W3CDTF">2011-02-27T18:56:16Z</dcterms:created>
  <dcterms:modified xsi:type="dcterms:W3CDTF">2011-02-27T20:41:48Z</dcterms:modified>
</cp:coreProperties>
</file>