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34" r:id="rId2"/>
    <p:sldId id="324" r:id="rId3"/>
    <p:sldId id="326" r:id="rId4"/>
    <p:sldId id="323" r:id="rId5"/>
    <p:sldId id="259" r:id="rId6"/>
    <p:sldId id="257" r:id="rId7"/>
    <p:sldId id="261" r:id="rId8"/>
    <p:sldId id="263" r:id="rId9"/>
    <p:sldId id="264" r:id="rId10"/>
    <p:sldId id="265" r:id="rId11"/>
    <p:sldId id="315" r:id="rId12"/>
    <p:sldId id="316" r:id="rId1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A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199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E0A7CC-38A4-4B70-881C-7DF8C43A775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39D2A-2954-4FF1-926F-30F7E7924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17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35BE74-231F-4158-9F4E-C9768C90D62C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2475"/>
            <a:ext cx="28178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FF019B-410E-476A-99DD-B6B5D2BE7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26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2475"/>
            <a:ext cx="281781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019B-410E-476A-99DD-B6B5D2BE7A6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2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2475"/>
            <a:ext cx="281781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019B-410E-476A-99DD-B6B5D2BE7A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06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A2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170592" y="-71488"/>
            <a:ext cx="7272000" cy="925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63500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92" y="1905000"/>
            <a:ext cx="5332412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0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12379" y="0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6" y="472494"/>
            <a:ext cx="5940425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АБВГД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04" y="2214328"/>
            <a:ext cx="2272416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41379" y="2170790"/>
            <a:ext cx="3020067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gavan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74514" y="5580112"/>
            <a:ext cx="4133730" cy="261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22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14166"/>
            <a:ext cx="6858000" cy="91298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36" y="395536"/>
            <a:ext cx="5940425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uspensky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20000">
            <a:off x="744278" y="2373592"/>
            <a:ext cx="2255749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140000">
            <a:off x="3188523" y="2384475"/>
            <a:ext cx="3296340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668243" y="5508104"/>
            <a:ext cx="3521514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30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-49573"/>
            <a:ext cx="6858000" cy="925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63" y="755576"/>
            <a:ext cx="5940425" cy="95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/>
          <a:srcRect t="-3965"/>
          <a:stretch>
            <a:fillRect/>
          </a:stretch>
        </p:blipFill>
        <p:spPr>
          <a:xfrm>
            <a:off x="497403" y="1935435"/>
            <a:ext cx="3040473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37876" y="3244427"/>
            <a:ext cx="3001258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63" y="7164289"/>
            <a:ext cx="59404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58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45579" b="-182"/>
          <a:stretch/>
        </p:blipFill>
        <p:spPr bwMode="auto">
          <a:xfrm>
            <a:off x="-3195736" y="0"/>
            <a:ext cx="10053736" cy="94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000">
            <a:off x="142468" y="2622451"/>
            <a:ext cx="3317289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0325" y="1152585"/>
            <a:ext cx="5010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Эдуард Николаевич </a:t>
            </a:r>
            <a:r>
              <a:rPr lang="ru-RU" sz="2400" b="1" dirty="0" smtClean="0">
                <a:solidFill>
                  <a:prstClr val="black"/>
                </a:solidFill>
              </a:rPr>
              <a:t>Успенский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По страницам жизни и творчества</a:t>
            </a:r>
          </a:p>
          <a:p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000">
            <a:off x="271946" y="2639553"/>
            <a:ext cx="3317289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81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37778" y="-36512"/>
            <a:ext cx="6923162" cy="925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 b="-23636"/>
          <a:stretch>
            <a:fillRect/>
          </a:stretch>
        </p:blipFill>
        <p:spPr bwMode="auto">
          <a:xfrm rot="-780000">
            <a:off x="741627" y="406397"/>
            <a:ext cx="2211138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1161" y="359751"/>
            <a:ext cx="3429000" cy="3087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ea typeface="Times New Roman"/>
                <a:cs typeface="Times New Roman"/>
              </a:rPr>
              <a:t>Ведущий: </a:t>
            </a:r>
            <a: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  <a:t>Сегодня я предлагаю вам совершить путешествие по станциям жизни и творчества Эдуарда Николаевича Успенского. Итак, занимайте уютные места в вагончиках нашего поезда. Удачного путешествия. Счастливого пути!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  <a:t>Звучит мелодия «Голубой вагон»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2" descr="C:\Documents and Settings\Администратор\Рабочий стол\Рисунок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37" y="4629669"/>
            <a:ext cx="5413375" cy="361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25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305"/>
          <a:stretch/>
        </p:blipFill>
        <p:spPr bwMode="auto">
          <a:xfrm>
            <a:off x="-2162734" y="-36512"/>
            <a:ext cx="9048118" cy="91805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1" y="1475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04" y="832523"/>
            <a:ext cx="5544616" cy="47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9655" y="5562248"/>
            <a:ext cx="4464000" cy="334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602830" y="6485254"/>
            <a:ext cx="1155330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80496" y="6084168"/>
            <a:ext cx="209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Станция «Детство»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02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143" r="-7143"/>
          <a:stretch/>
        </p:blipFill>
        <p:spPr bwMode="auto">
          <a:xfrm>
            <a:off x="-531439" y="-52567"/>
            <a:ext cx="7920880" cy="921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6713" y="755577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 flipH="1" flipV="1">
            <a:off x="332656" y="179512"/>
            <a:ext cx="6120680" cy="5909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10800000"/>
              </a:camera>
              <a:lightRig rig="threePt" dir="t"/>
            </a:scene3d>
          </a:bodyPr>
          <a:lstStyle/>
          <a:p>
            <a:r>
              <a:rPr lang="ru-RU" b="1" dirty="0"/>
              <a:t>«Успенский и война»</a:t>
            </a:r>
            <a:endParaRPr lang="ru-RU" dirty="0"/>
          </a:p>
          <a:p>
            <a:r>
              <a:rPr lang="ru-RU" dirty="0"/>
              <a:t>1941г.  началась Великая отечественная война и счастливое спокойное детство закончилось.</a:t>
            </a:r>
          </a:p>
          <a:p>
            <a:r>
              <a:rPr lang="ru-RU" dirty="0"/>
              <a:t>Семью Успенского эвакуировали за Урал, где они проживали 4 года. Мама Наталья Алексеевна, находилась вместе с детьми работала в детском саду, а папе Николаю Михайловичу пришлось по работе ездить по всей стране и за свой труд он был награжден орденом красной звезды.</a:t>
            </a:r>
          </a:p>
          <a:p>
            <a:r>
              <a:rPr lang="ru-RU" dirty="0"/>
              <a:t>- Мальчик Эдик плохо помнит годы эвакуации. Ну как кадры их фильма вспоминает сбор берёзовых почек для лекарств. </a:t>
            </a:r>
          </a:p>
          <a:p>
            <a:r>
              <a:rPr lang="ru-RU" dirty="0"/>
              <a:t>- Как нашел заводную ручку от машины и она стала его любимой игрушкой.</a:t>
            </a:r>
          </a:p>
          <a:p>
            <a:r>
              <a:rPr lang="ru-RU" dirty="0"/>
              <a:t>- Как любили читать с мальчишками сказку «Человек с каменным сердцем»</a:t>
            </a:r>
          </a:p>
          <a:p>
            <a:r>
              <a:rPr lang="ru-RU" dirty="0"/>
              <a:t>- И как в один из дней произошло чудо – дети получили самую настоящую посылку с фронта, а в ней шикарные немецкие игрушки.</a:t>
            </a:r>
          </a:p>
          <a:p>
            <a:r>
              <a:rPr lang="ru-RU" dirty="0"/>
              <a:t>- Эдик на всю жизнь запомнил замечательный светофор на котором загорелись лампочки.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8800" y="6105329"/>
            <a:ext cx="3836068" cy="287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276871" y="6732240"/>
            <a:ext cx="1651329" cy="97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32484" y="6732240"/>
            <a:ext cx="174783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09832" y="6146884"/>
            <a:ext cx="204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/>
              <a:t>Успенский и война</a:t>
            </a:r>
          </a:p>
        </p:txBody>
      </p:sp>
    </p:spTree>
    <p:extLst>
      <p:ext uri="{BB962C8B-B14F-4D97-AF65-F5344CB8AC3E}">
        <p14:creationId xmlns:p14="http://schemas.microsoft.com/office/powerpoint/2010/main" xmlns="" val="28697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-36512"/>
            <a:ext cx="6858000" cy="91805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80" y="3690646"/>
            <a:ext cx="594042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Администратор\Рабочий стол\Рисунок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8720" y="110507"/>
            <a:ext cx="4900329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3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-16132"/>
            <a:ext cx="6858000" cy="92197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64" y="395537"/>
            <a:ext cx="5940425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34" y="7452320"/>
            <a:ext cx="59404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000" y="2987824"/>
            <a:ext cx="4752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628800" y="3905005"/>
            <a:ext cx="1512168" cy="139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997196"/>
            <a:ext cx="1465848" cy="121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36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-25435" y="33798"/>
            <a:ext cx="6858000" cy="914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80" y="5796137"/>
            <a:ext cx="57606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35" y="508533"/>
            <a:ext cx="5644843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4762" y="2627784"/>
            <a:ext cx="399845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03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\zelsvtum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/>
          <a:stretch/>
        </p:blipFill>
        <p:spPr bwMode="auto">
          <a:xfrm>
            <a:off x="0" y="0"/>
            <a:ext cx="6858000" cy="9201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96" y="683569"/>
            <a:ext cx="5728626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i_uspensky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8753" y="2397600"/>
            <a:ext cx="2492215" cy="233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book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28052" y="5351771"/>
            <a:ext cx="266523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matroskin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39495" y="2397600"/>
            <a:ext cx="2753788" cy="220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3"/>
          <p:cNvPicPr>
            <a:picLocks noChangeAspect="1" noChangeArrowheads="1"/>
          </p:cNvPicPr>
          <p:nvPr/>
        </p:nvPicPr>
        <p:blipFill>
          <a:blip r:embed="rId7" cstate="email">
            <a:lum bright="8000"/>
          </a:blip>
          <a:srcRect/>
          <a:stretch>
            <a:fillRect/>
          </a:stretch>
        </p:blipFill>
        <p:spPr>
          <a:xfrm>
            <a:off x="692695" y="5351771"/>
            <a:ext cx="2613245" cy="250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21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205</Words>
  <Application>Microsoft Office PowerPoint</Application>
  <PresentationFormat>Экран (4:3)</PresentationFormat>
  <Paragraphs>16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User9653</cp:lastModifiedBy>
  <cp:revision>101</cp:revision>
  <dcterms:modified xsi:type="dcterms:W3CDTF">2013-02-03T05:21:11Z</dcterms:modified>
</cp:coreProperties>
</file>