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83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84" r:id="rId11"/>
    <p:sldId id="285" r:id="rId12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A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>
        <p:scale>
          <a:sx n="70" d="100"/>
          <a:sy n="70" d="100"/>
        </p:scale>
        <p:origin x="-199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E0A7CC-38A4-4B70-881C-7DF8C43A775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7546"/>
            <a:ext cx="2984871" cy="50101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339D2A-2954-4FF1-926F-30F7E7924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817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35BE74-231F-4158-9F4E-C9768C90D62C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2475"/>
            <a:ext cx="281781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1" cy="50101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FF019B-410E-476A-99DD-B6B5D2BE7A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726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CA24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eg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zelsvtum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/>
          <a:stretch/>
        </p:blipFill>
        <p:spPr bwMode="auto">
          <a:xfrm>
            <a:off x="18043" y="0"/>
            <a:ext cx="6839957" cy="925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765" y="323529"/>
            <a:ext cx="5940425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688" y="3063424"/>
            <a:ext cx="594042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17028" y="1153084"/>
            <a:ext cx="1605900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61378" y="6353295"/>
            <a:ext cx="3059044" cy="2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04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zelsvtum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/>
          <a:stretch/>
        </p:blipFill>
        <p:spPr bwMode="auto">
          <a:xfrm>
            <a:off x="28512" y="0"/>
            <a:ext cx="6858000" cy="914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720" y="845592"/>
            <a:ext cx="5769227" cy="372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Documents and Settings\Администратор\Рабочий стол\Рисунок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0824" y="4860032"/>
            <a:ext cx="5413375" cy="361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756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zelsvtum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/>
          <a:stretch/>
        </p:blipFill>
        <p:spPr bwMode="auto">
          <a:xfrm>
            <a:off x="-1" y="23920"/>
            <a:ext cx="6857999" cy="914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712" y="323528"/>
            <a:ext cx="5573538" cy="247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395" y="6660232"/>
            <a:ext cx="5540394" cy="222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E:\D-MASTA\Рисунок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367" y="2893282"/>
            <a:ext cx="4870450" cy="325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69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zelsvtum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/>
          <a:stretch/>
        </p:blipFill>
        <p:spPr bwMode="auto">
          <a:xfrm>
            <a:off x="-67180" y="0"/>
            <a:ext cx="6925180" cy="914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919" y="611561"/>
            <a:ext cx="5940425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911" y="4788024"/>
            <a:ext cx="5940425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/>
          <a:srcRect l="-688"/>
          <a:stretch>
            <a:fillRect/>
          </a:stretch>
        </p:blipFill>
        <p:spPr bwMode="auto">
          <a:xfrm>
            <a:off x="3591037" y="2962055"/>
            <a:ext cx="2564568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/>
          <a:srcRect t="-581" b="-4650"/>
          <a:stretch>
            <a:fillRect/>
          </a:stretch>
        </p:blipFill>
        <p:spPr bwMode="auto">
          <a:xfrm>
            <a:off x="2458265" y="6930577"/>
            <a:ext cx="1807111" cy="21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656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zelsvtum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/>
          <a:stretch/>
        </p:blipFill>
        <p:spPr bwMode="auto">
          <a:xfrm>
            <a:off x="-6984" y="0"/>
            <a:ext cx="6858000" cy="914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488" y="945608"/>
            <a:ext cx="5940425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Documents and Settings\Администратор\Рабочий стол\Рисунок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5488" y="4860032"/>
            <a:ext cx="5413375" cy="361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800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zelsvtum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/>
          <a:stretch/>
        </p:blipFill>
        <p:spPr bwMode="auto">
          <a:xfrm>
            <a:off x="0" y="-8056"/>
            <a:ext cx="6858000" cy="914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871" y="755576"/>
            <a:ext cx="5940425" cy="264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Documents and Settings\Администратор\Рабочий стол\Рисунок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7397" y="4355976"/>
            <a:ext cx="5413375" cy="361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215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zelsvtum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/>
          <a:stretch/>
        </p:blipFill>
        <p:spPr bwMode="auto">
          <a:xfrm>
            <a:off x="0" y="-2858"/>
            <a:ext cx="6858000" cy="914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370" y="827584"/>
            <a:ext cx="5940425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Documents and Settings\Администратор\Рабочий стол\Рисунок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660000">
            <a:off x="763373" y="4565839"/>
            <a:ext cx="2570625" cy="38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Администратор\Рабочий стол\Рисунок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96795" y="3393635"/>
            <a:ext cx="3564000" cy="2379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694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zelsvtum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/>
          <a:stretch/>
        </p:blipFill>
        <p:spPr bwMode="auto">
          <a:xfrm>
            <a:off x="3287" y="-6627"/>
            <a:ext cx="6858000" cy="914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712" y="755576"/>
            <a:ext cx="5940425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4251"/>
          <a:stretch/>
        </p:blipFill>
        <p:spPr bwMode="auto">
          <a:xfrm>
            <a:off x="776492" y="4283968"/>
            <a:ext cx="5311590" cy="3814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070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zelsvtum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/>
          <a:stretch/>
        </p:blipFill>
        <p:spPr bwMode="auto">
          <a:xfrm>
            <a:off x="-30117" y="-8967"/>
            <a:ext cx="6858000" cy="914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756" y="734265"/>
            <a:ext cx="5940425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D-MASTA\Рисунок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761" y="4644008"/>
            <a:ext cx="4870450" cy="3249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239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zelsvtum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/>
          <a:stretch/>
        </p:blipFill>
        <p:spPr bwMode="auto">
          <a:xfrm>
            <a:off x="3174" y="0"/>
            <a:ext cx="6858000" cy="914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697" y="683568"/>
            <a:ext cx="5616624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E:\D-MASTA\Рисунок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4193" y="3635896"/>
            <a:ext cx="3255963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8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zelsvtum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/>
          <a:stretch/>
        </p:blipFill>
        <p:spPr bwMode="auto">
          <a:xfrm>
            <a:off x="0" y="26778"/>
            <a:ext cx="6858000" cy="914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179" y="683568"/>
            <a:ext cx="5580141" cy="256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E:\D-MASTA\Рисунок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67944"/>
            <a:ext cx="4876800" cy="325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59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1782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User9653</cp:lastModifiedBy>
  <cp:revision>101</cp:revision>
  <dcterms:modified xsi:type="dcterms:W3CDTF">2013-02-03T05:44:59Z</dcterms:modified>
</cp:coreProperties>
</file>