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1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836712"/>
            <a:ext cx="828091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Сергиенко </a:t>
            </a:r>
          </a:p>
          <a:p>
            <a:pPr algn="ctr"/>
            <a:r>
              <a:rPr lang="ru-RU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r>
              <a:rPr lang="ru-RU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натолий Александрович</a:t>
            </a:r>
            <a:endParaRPr lang="ru-RU" sz="3600" b="1" cap="none" spc="0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2276872"/>
            <a:ext cx="36004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Родился в </a:t>
            </a:r>
          </a:p>
          <a:p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г. Запорожье (Украина) 13 июня 1946 года.</a:t>
            </a:r>
          </a:p>
          <a:p>
            <a:endParaRPr lang="ru-RU" sz="2400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Жанр: портрет, натюрморт, пейзаж, </a:t>
            </a:r>
          </a:p>
          <a:p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тематическая картина.</a:t>
            </a:r>
          </a:p>
          <a:p>
            <a:endParaRPr lang="ru-RU" sz="2400" dirty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ru-RU" sz="2400" smtClean="0">
                <a:solidFill>
                  <a:schemeClr val="tx2">
                    <a:lumMod val="10000"/>
                  </a:schemeClr>
                </a:solidFill>
              </a:rPr>
              <a:t>Авангардный стиль.</a:t>
            </a:r>
            <a:endParaRPr lang="ru-RU" sz="2400" dirty="0" smtClean="0">
              <a:solidFill>
                <a:schemeClr val="tx2">
                  <a:lumMod val="10000"/>
                </a:schemeClr>
              </a:solidFill>
            </a:endParaRPr>
          </a:p>
          <a:p>
            <a:endParaRPr lang="ru-RU" sz="28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602197"/>
            <a:ext cx="2648576" cy="31965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0121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99992" y="1772816"/>
            <a:ext cx="38164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>
                <a:solidFill>
                  <a:schemeClr val="tx2">
                    <a:lumMod val="10000"/>
                  </a:schemeClr>
                </a:solidFill>
              </a:rPr>
              <a:t>Сергиенко А. А. Автопортрет. </a:t>
            </a:r>
            <a:endParaRPr lang="ru-RU" sz="2800" dirty="0" smtClean="0">
              <a:solidFill>
                <a:schemeClr val="tx2">
                  <a:lumMod val="10000"/>
                </a:schemeClr>
              </a:solidFill>
            </a:endParaRPr>
          </a:p>
          <a:p>
            <a:pPr lvl="0" algn="ctr"/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9 </a:t>
            </a:r>
            <a:r>
              <a:rPr lang="ru-RU" sz="2800" dirty="0">
                <a:solidFill>
                  <a:schemeClr val="tx2">
                    <a:lumMod val="10000"/>
                  </a:schemeClr>
                </a:solidFill>
              </a:rPr>
              <a:t>Мая. 1978. Холст, масло. </a:t>
            </a:r>
            <a:endParaRPr lang="ru-RU" sz="2800" dirty="0" smtClean="0">
              <a:solidFill>
                <a:schemeClr val="tx2">
                  <a:lumMod val="10000"/>
                </a:schemeClr>
              </a:solidFill>
            </a:endParaRPr>
          </a:p>
          <a:p>
            <a:pPr lvl="0" algn="ctr"/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Из </a:t>
            </a:r>
            <a:r>
              <a:rPr lang="ru-RU" sz="2800" dirty="0">
                <a:solidFill>
                  <a:schemeClr val="tx2">
                    <a:lumMod val="10000"/>
                  </a:schemeClr>
                </a:solidFill>
              </a:rPr>
              <a:t>фонда Мурманского областного художественного </a:t>
            </a:r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музея. </a:t>
            </a:r>
            <a:endParaRPr lang="ru-RU" sz="28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64704"/>
            <a:ext cx="3384376" cy="5330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34589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5360695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В 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гостях у поморки. 1975. Холст, темпера. Из фонда Мурманского областного художественного музея 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ru-RU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322" y="426762"/>
            <a:ext cx="5472608" cy="4928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3012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60032" y="1628800"/>
            <a:ext cx="33843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Цвет </a:t>
            </a:r>
            <a:r>
              <a:rPr lang="ru-RU" sz="2800" dirty="0">
                <a:solidFill>
                  <a:schemeClr val="tx2">
                    <a:lumMod val="10000"/>
                  </a:schemeClr>
                </a:solidFill>
              </a:rPr>
              <a:t>на фоне черного квадрата. 1998, Х</a:t>
            </a:r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олст, масло .</a:t>
            </a:r>
            <a:endParaRPr lang="ru-RU" sz="28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4464496" cy="6073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1090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16016" y="2348880"/>
            <a:ext cx="374441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tx2">
                    <a:lumMod val="10000"/>
                  </a:schemeClr>
                </a:solidFill>
              </a:rPr>
              <a:t>Женщина у моря. 1999, бумага</a:t>
            </a:r>
            <a:r>
              <a:rPr lang="ru-RU" sz="3200" dirty="0" smtClean="0">
                <a:solidFill>
                  <a:schemeClr val="tx2">
                    <a:lumMod val="10000"/>
                  </a:schemeClr>
                </a:solidFill>
              </a:rPr>
              <a:t>, цветной карандаш, темпера 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54327"/>
            <a:ext cx="4032448" cy="5651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22015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2159"/>
            <a:ext cx="8424936" cy="6465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528631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31</TotalTime>
  <Words>95</Words>
  <Application>Microsoft Office PowerPoint</Application>
  <PresentationFormat>Экран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User_14-1</dc:creator>
  <cp:lastModifiedBy>Светлана</cp:lastModifiedBy>
  <cp:revision>9</cp:revision>
  <dcterms:created xsi:type="dcterms:W3CDTF">2013-02-07T06:48:07Z</dcterms:created>
  <dcterms:modified xsi:type="dcterms:W3CDTF">2014-03-01T16:25:32Z</dcterms:modified>
</cp:coreProperties>
</file>