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56" r:id="rId4"/>
    <p:sldId id="257" r:id="rId5"/>
    <p:sldId id="263" r:id="rId6"/>
    <p:sldId id="258" r:id="rId7"/>
    <p:sldId id="259" r:id="rId8"/>
    <p:sldId id="262" r:id="rId9"/>
    <p:sldId id="264" r:id="rId10"/>
    <p:sldId id="260" r:id="rId11"/>
    <p:sldId id="261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7" autoAdjust="0"/>
    <p:restoredTop sz="86475" autoAdjust="0"/>
  </p:normalViewPr>
  <p:slideViewPr>
    <p:cSldViewPr>
      <p:cViewPr varScale="1">
        <p:scale>
          <a:sx n="79" d="100"/>
          <a:sy n="79" d="100"/>
        </p:scale>
        <p:origin x="-7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33AB-5E74-499B-AA10-5AE06E5998DA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8F22-BEFD-4038-BD8B-91D3719C8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9B17-4C6B-4A64-AD40-EE01AF032272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C261-28CC-4C38-9E3F-645C26D09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2284-98E0-4A07-8BC5-4348A4987668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DAAC2-99B0-450E-8B10-33DC4AFD1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4CE47-ABB5-4BFE-A8CE-A22445713032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3C4F-EBD0-48FC-9B2E-22112AAA6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BEC1E-3E99-43F9-9448-C23FA5E7EFD2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EBB6-236F-462D-87D8-64BC15123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0487-6088-4B5D-A269-C63E1E8AC1C7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CBE9-5A8F-485E-91C8-7923C2DEF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A8BE-FDEE-478E-93DF-DE7B20EA7F9C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C697-6E3B-4908-95EF-F4713DE61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97FC-E55B-4C33-B313-D427C5554B9A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7C01-E3B1-42AF-A0AD-DF5A396A0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092E2-DA02-405D-A5EB-B46499BBAC3F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561B1-B797-4E1D-82F5-61FE954AF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E9EE-56B7-4EF4-9626-93289B10B4ED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423C-A212-4717-818A-DAB754BB5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AA3F1-D317-446D-87C5-84BCDF39CC24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491D-6485-46EE-96DF-1C4E33F90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0DAF7-551D-48CD-B69C-0995C006A1D8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96145A-55C2-4AEC-AB84-6EB9B9164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8%D0%BC%D1%8F%20%D0%B2%20%D0%BA%D0%B0%D1%80%D1%82%D0%B8%D0%BD%D0%BA%D0%B0%D1%85%20%D0%B0%D0%BB%D0%B8%D0%BD%D0%B0&amp;img_url=http://animashki.net/uploads/cat-1009645151/86.gif&amp;pos=5&amp;rpt=sim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8%D0%BC%D1%8F%20%D0%B2%20%D0%BA%D0%B0%D1%80%D1%82%D0%B8%D0%BD%D0%BA%D0%B0%D1%85%20%D0%BE%D0%BB%D0%B5%D1%81%D1%8F&amp;img_url=http://www.textopics.ru/imgbig/name_29.jpg&amp;pos=3&amp;rpt=sim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8%D0%BC%D1%8F%20%D0%B2%20%D0%BA%D0%B0%D1%80%D1%82%D0%B8%D0%BD%D0%BA%D0%B0%D1%85%20%D0%B0%D0%BB%D0%B8%D1%81%D0%B0&amp;img_url=http://www.design-warez.ru/uploads/posts/2009-06/1246030460_81.gif&amp;pos=56&amp;rpt=sim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8%D0%BC%D1%8F%20%D0%B2%20%D0%BA%D0%B0%D1%80%D1%82%D0%B8%D0%BD%D0%BA%D0%B0%D1%85%20%D1%83%D0%BB%D1%8C%D1%8F%D0%BD%D0%B0&amp;img_url=http://www.textopics.ru/imgbig/name_11049.jpg&amp;pos=16&amp;rpt=sim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5502" y="1196752"/>
            <a:ext cx="6840760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Дорогие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наши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девочки!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33375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157788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5237163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5229225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132138" y="3813175"/>
            <a:ext cx="56880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В переводе с греческого Ксения — </a:t>
            </a:r>
          </a:p>
          <a:p>
            <a:r>
              <a:rPr lang="ru-RU" sz="2400" b="1">
                <a:solidFill>
                  <a:schemeClr val="accent2"/>
                </a:solidFill>
              </a:rPr>
              <a:t>«иностранка», «странница», «гостья».</a:t>
            </a:r>
            <a:r>
              <a:rPr lang="ru-RU"/>
              <a:t> </a:t>
            </a:r>
          </a:p>
        </p:txBody>
      </p:sp>
      <p:pic>
        <p:nvPicPr>
          <p:cNvPr id="22533" name="Picture 6" descr="imena_1663"/>
          <p:cNvPicPr>
            <a:picLocks noChangeAspect="1" noChangeArrowheads="1"/>
          </p:cNvPicPr>
          <p:nvPr/>
        </p:nvPicPr>
        <p:blipFill>
          <a:blip r:embed="rId3"/>
          <a:srcRect r="-5016" b="33487"/>
          <a:stretch>
            <a:fillRect/>
          </a:stretch>
        </p:blipFill>
        <p:spPr bwMode="auto">
          <a:xfrm>
            <a:off x="3492500" y="1773238"/>
            <a:ext cx="25209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2590066" cy="42887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7681"/>
            <a:ext cx="2229419" cy="25511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333375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419475" y="2997200"/>
            <a:ext cx="46974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латинское имя, означает «посвященная богу Янусу»</a:t>
            </a:r>
            <a:br>
              <a:rPr lang="ru-RU" sz="2400" b="1">
                <a:solidFill>
                  <a:schemeClr val="accent2"/>
                </a:solidFill>
              </a:rPr>
            </a:br>
            <a:r>
              <a:rPr lang="ru-RU" sz="2400" b="1">
                <a:solidFill>
                  <a:schemeClr val="accent2"/>
                </a:solidFill>
              </a:rPr>
              <a:t/>
            </a:r>
            <a:br>
              <a:rPr lang="ru-RU" sz="2400" b="1">
                <a:solidFill>
                  <a:schemeClr val="accent2"/>
                </a:solidFill>
              </a:rPr>
            </a:br>
            <a:r>
              <a:rPr lang="ru-RU" sz="2400" b="1">
                <a:solidFill>
                  <a:schemeClr val="accent2"/>
                </a:solidFill>
              </a:rPr>
              <a:t>Янус, как известно, бог входов и выходов,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олицетворение всех начал –</a:t>
            </a:r>
          </a:p>
          <a:p>
            <a:r>
              <a:rPr lang="ru-RU" sz="2400" b="1">
                <a:solidFill>
                  <a:schemeClr val="accent2"/>
                </a:solidFill>
              </a:rPr>
              <a:t> вот и саму Яну впору назвать</a:t>
            </a:r>
          </a:p>
          <a:p>
            <a:r>
              <a:rPr lang="ru-RU" sz="2400" b="1">
                <a:solidFill>
                  <a:schemeClr val="accent2"/>
                </a:solidFill>
              </a:rPr>
              <a:t> «богиней легких начал». </a:t>
            </a:r>
          </a:p>
        </p:txBody>
      </p:sp>
      <p:pic>
        <p:nvPicPr>
          <p:cNvPr id="23556" name="Picture 5" descr="19"/>
          <p:cNvPicPr>
            <a:picLocks noChangeAspect="1" noChangeArrowheads="1"/>
          </p:cNvPicPr>
          <p:nvPr/>
        </p:nvPicPr>
        <p:blipFill>
          <a:blip r:embed="rId3"/>
          <a:srcRect t="6868" r="-2094" b="17525"/>
          <a:stretch>
            <a:fillRect/>
          </a:stretch>
        </p:blipFill>
        <p:spPr bwMode="auto">
          <a:xfrm>
            <a:off x="3348038" y="333375"/>
            <a:ext cx="41036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9" y="333375"/>
            <a:ext cx="2232248" cy="60736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365625"/>
            <a:ext cx="172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68313" y="2886075"/>
            <a:ext cx="38687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древнегреческое имя, </a:t>
            </a:r>
          </a:p>
          <a:p>
            <a:r>
              <a:rPr lang="ru-RU" sz="2400" b="1">
                <a:solidFill>
                  <a:schemeClr val="accent2"/>
                </a:solidFill>
              </a:rPr>
              <a:t>           означает</a:t>
            </a:r>
          </a:p>
          <a:p>
            <a:r>
              <a:rPr lang="ru-RU" sz="2400" b="1">
                <a:solidFill>
                  <a:schemeClr val="accent2"/>
                </a:solidFill>
              </a:rPr>
              <a:t> «посвященная Христу»</a:t>
            </a:r>
            <a:r>
              <a:rPr lang="ru-RU"/>
              <a:t> </a:t>
            </a:r>
          </a:p>
        </p:txBody>
      </p:sp>
      <p:pic>
        <p:nvPicPr>
          <p:cNvPr id="24580" name="Picture 7" descr="name_9"/>
          <p:cNvPicPr>
            <a:picLocks noChangeAspect="1" noChangeArrowheads="1"/>
          </p:cNvPicPr>
          <p:nvPr/>
        </p:nvPicPr>
        <p:blipFill>
          <a:blip r:embed="rId3"/>
          <a:srcRect l="3593" t="27034" r="-316" b="19423"/>
          <a:stretch>
            <a:fillRect/>
          </a:stretch>
        </p:blipFill>
        <p:spPr bwMode="auto">
          <a:xfrm>
            <a:off x="539750" y="549275"/>
            <a:ext cx="38877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9275"/>
            <a:ext cx="3076387" cy="57132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209185" y="4089781"/>
            <a:ext cx="2062975" cy="20629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84213" y="2609850"/>
            <a:ext cx="4895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Имя Тамара означает пальма, </a:t>
            </a:r>
          </a:p>
          <a:p>
            <a:r>
              <a:rPr lang="ru-RU" sz="2400" b="1">
                <a:solidFill>
                  <a:schemeClr val="accent2"/>
                </a:solidFill>
              </a:rPr>
              <a:t>смоковница, финиковая пальма. </a:t>
            </a:r>
          </a:p>
        </p:txBody>
      </p:sp>
      <p:pic>
        <p:nvPicPr>
          <p:cNvPr id="25604" name="Picture 5" descr="name_261"/>
          <p:cNvPicPr>
            <a:picLocks noChangeAspect="1" noChangeArrowheads="1"/>
          </p:cNvPicPr>
          <p:nvPr/>
        </p:nvPicPr>
        <p:blipFill>
          <a:blip r:embed="rId3"/>
          <a:srcRect l="5371" t="29779" r="1462" b="29028"/>
          <a:stretch>
            <a:fillRect/>
          </a:stretch>
        </p:blipFill>
        <p:spPr bwMode="auto">
          <a:xfrm>
            <a:off x="1187450" y="620713"/>
            <a:ext cx="37449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0713"/>
            <a:ext cx="2520280" cy="55997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437063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68"/>
          <p:cNvSpPr>
            <a:spLocks noChangeArrowheads="1"/>
          </p:cNvSpPr>
          <p:nvPr/>
        </p:nvSpPr>
        <p:spPr bwMode="auto">
          <a:xfrm>
            <a:off x="684213" y="2978150"/>
            <a:ext cx="46085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романо-германское имя,</a:t>
            </a:r>
          </a:p>
          <a:p>
            <a:r>
              <a:rPr lang="ru-RU" sz="2800" b="1">
                <a:solidFill>
                  <a:schemeClr val="accent2"/>
                </a:solidFill>
              </a:rPr>
              <a:t>означает «благородная»</a:t>
            </a:r>
            <a:r>
              <a:rPr lang="ru-RU"/>
              <a:t> </a:t>
            </a:r>
          </a:p>
        </p:txBody>
      </p:sp>
      <p:pic>
        <p:nvPicPr>
          <p:cNvPr id="26628" name="Picture 5" descr="i?id=130141049-4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620713"/>
            <a:ext cx="2447925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20056"/>
            <a:ext cx="2952328" cy="36699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416" y="2967335"/>
            <a:ext cx="7957178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Поздравляем!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500570" y="638267"/>
            <a:ext cx="4142869" cy="414286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500" y="714375"/>
            <a:ext cx="5357813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Да здравствуют девчонки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 косичками и без!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Пусть солнце улыбнется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Им с голубых небес!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Да здравствуют худышки,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Да здравствуют толстушки,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Те, у кого сережки,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 на носу веснушки.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Мы всех вас поздравляем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 просим не сердится: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Не всем же удается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Мальчишками родиться!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728541" y="2228340"/>
            <a:ext cx="3130033" cy="31300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700213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59113" y="3525838"/>
            <a:ext cx="35274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Имя Екатерина </a:t>
            </a:r>
          </a:p>
          <a:p>
            <a:r>
              <a:rPr lang="ru-RU" sz="2400" b="1">
                <a:solidFill>
                  <a:schemeClr val="accent2"/>
                </a:solidFill>
              </a:rPr>
              <a:t>(разг. Катерина) происходит</a:t>
            </a:r>
          </a:p>
          <a:p>
            <a:r>
              <a:rPr lang="ru-RU" sz="2400" b="1">
                <a:solidFill>
                  <a:schemeClr val="accent2"/>
                </a:solidFill>
              </a:rPr>
              <a:t> от греческого слова</a:t>
            </a:r>
          </a:p>
          <a:p>
            <a:r>
              <a:rPr lang="ru-RU" sz="2400" b="1">
                <a:solidFill>
                  <a:schemeClr val="accent2"/>
                </a:solidFill>
              </a:rPr>
              <a:t> "катариос" - чистый, непорочный.</a:t>
            </a:r>
            <a:r>
              <a:rPr lang="ru-RU"/>
              <a:t> </a:t>
            </a:r>
          </a:p>
        </p:txBody>
      </p:sp>
      <p:pic>
        <p:nvPicPr>
          <p:cNvPr id="15365" name="Picture 6" descr="0_65a31_14c61790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692150"/>
            <a:ext cx="3659187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5202"/>
            <a:ext cx="2088232" cy="51381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86" y="3414713"/>
            <a:ext cx="1814418" cy="24192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7244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067175" y="3636963"/>
            <a:ext cx="477996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древнегреческое имя, </a:t>
            </a:r>
          </a:p>
          <a:p>
            <a:r>
              <a:rPr lang="ru-RU" sz="2800" b="1">
                <a:solidFill>
                  <a:schemeClr val="accent2"/>
                </a:solidFill>
              </a:rPr>
              <a:t>означает «защитница»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6388" name="Picture 5" descr="i?id=93453150-2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908050"/>
            <a:ext cx="244792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2808312" cy="55544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5157788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4005263"/>
            <a:ext cx="6175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Значение имени: лат. - "кудрявая",</a:t>
            </a:r>
          </a:p>
          <a:p>
            <a:r>
              <a:rPr lang="ru-RU" sz="2400" b="1">
                <a:solidFill>
                  <a:schemeClr val="accent2"/>
                </a:solidFill>
              </a:rPr>
              <a:t> или "июльская", или "из рода Юлиев"</a:t>
            </a:r>
            <a:r>
              <a:rPr lang="ru-RU"/>
              <a:t> </a:t>
            </a:r>
          </a:p>
        </p:txBody>
      </p:sp>
      <p:pic>
        <p:nvPicPr>
          <p:cNvPr id="17413" name="Picture 6" descr="name_18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268413"/>
            <a:ext cx="23034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9" y="477570"/>
            <a:ext cx="2694108" cy="34554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65" y="611696"/>
            <a:ext cx="2873115" cy="55945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5013325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492500" y="3500438"/>
            <a:ext cx="4278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древнегерманское имя</a:t>
            </a:r>
          </a:p>
          <a:p>
            <a:r>
              <a:rPr lang="ru-RU" sz="2800" b="1">
                <a:solidFill>
                  <a:schemeClr val="accent2"/>
                </a:solidFill>
              </a:rPr>
              <a:t> означает «малышка»</a:t>
            </a:r>
            <a:r>
              <a:rPr lang="ru-RU"/>
              <a:t> </a:t>
            </a:r>
          </a:p>
        </p:txBody>
      </p:sp>
      <p:pic>
        <p:nvPicPr>
          <p:cNvPr id="18436" name="Picture 7" descr="i?id=269738250-4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404813"/>
            <a:ext cx="2540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4532"/>
            <a:ext cx="2592288" cy="58349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5084763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3132138" y="3579813"/>
            <a:ext cx="29781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Возрожденная, </a:t>
            </a:r>
          </a:p>
          <a:p>
            <a:endParaRPr lang="ru-RU" sz="2800" b="1">
              <a:solidFill>
                <a:schemeClr val="accent2"/>
              </a:solidFill>
            </a:endParaRPr>
          </a:p>
          <a:p>
            <a:r>
              <a:rPr lang="ru-RU" sz="2800" b="1">
                <a:solidFill>
                  <a:schemeClr val="accent2"/>
                </a:solidFill>
              </a:rPr>
              <a:t>воскресшая.</a:t>
            </a:r>
          </a:p>
          <a:p>
            <a:r>
              <a:rPr lang="ru-RU"/>
              <a:t> </a:t>
            </a:r>
          </a:p>
        </p:txBody>
      </p:sp>
      <p:pic>
        <p:nvPicPr>
          <p:cNvPr id="19461" name="Picture 6" descr="uuVHuROuC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692150"/>
            <a:ext cx="27368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74059"/>
            <a:ext cx="2376264" cy="53390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60848"/>
            <a:ext cx="2281101" cy="27740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868863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419475" y="3716338"/>
            <a:ext cx="5368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Женская форма имени Валентин: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здоровый, сильный (лат.).</a:t>
            </a:r>
            <a:r>
              <a:rPr lang="ru-RU"/>
              <a:t> </a:t>
            </a:r>
          </a:p>
        </p:txBody>
      </p:sp>
      <p:pic>
        <p:nvPicPr>
          <p:cNvPr id="20484" name="Picture 5" descr="970504-27b5e8b23e56d5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549275"/>
            <a:ext cx="23193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6" y="332656"/>
            <a:ext cx="2520280" cy="58299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5013325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067175" y="3789363"/>
            <a:ext cx="4713288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латинское имя, означает</a:t>
            </a:r>
          </a:p>
          <a:p>
            <a:r>
              <a:rPr lang="ru-RU" sz="2800" b="1">
                <a:solidFill>
                  <a:schemeClr val="accent2"/>
                </a:solidFill>
              </a:rPr>
              <a:t> «счастье», «счастливая»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1508" name="Picture 5" descr="i?id=209126897-0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341438"/>
            <a:ext cx="29511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4"/>
          <a:stretch/>
        </p:blipFill>
        <p:spPr>
          <a:xfrm>
            <a:off x="755576" y="708133"/>
            <a:ext cx="2736304" cy="45135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144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User_14-1</dc:creator>
  <cp:lastModifiedBy>Светлана</cp:lastModifiedBy>
  <cp:revision>15</cp:revision>
  <dcterms:created xsi:type="dcterms:W3CDTF">2013-02-15T06:47:53Z</dcterms:created>
  <dcterms:modified xsi:type="dcterms:W3CDTF">2014-03-01T16:47:13Z</dcterms:modified>
</cp:coreProperties>
</file>