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13" autoAdjust="0"/>
  </p:normalViewPr>
  <p:slideViewPr>
    <p:cSldViewPr>
      <p:cViewPr varScale="1">
        <p:scale>
          <a:sx n="109" d="100"/>
          <a:sy n="10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E9E8B-BA8A-46DD-92F4-24CDC2F9194A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DCF65-1D9C-4D4E-83B2-9DA88B31D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кроссворд  по технологии</a:t>
            </a:r>
          </a:p>
          <a:p>
            <a:r>
              <a:rPr lang="ru-RU" dirty="0" smtClean="0"/>
              <a:t>Учитель  технологии МОУ «МОШ</a:t>
            </a:r>
            <a:r>
              <a:rPr lang="ru-RU" baseline="0" dirty="0" smtClean="0"/>
              <a:t> №12 ЗАТО Шиханы Саратовской области»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DCF65-1D9C-4D4E-83B2-9DA88B31D33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DCF65-1D9C-4D4E-83B2-9DA88B31D33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.vse-sama.ru/index.php/Smailiqi" TargetMode="External"/><Relationship Id="rId2" Type="http://schemas.openxmlformats.org/officeDocument/2006/relationships/hyperlink" Target="http://mirgif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04448" y="6381328"/>
            <a:ext cx="395536" cy="332656"/>
          </a:xfrm>
          <a:prstGeom prst="actionButtonForwardNex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043608" y="720080"/>
            <a:ext cx="7344816" cy="1844824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мире рукоделия</a:t>
            </a:r>
            <a:endParaRPr lang="ru-RU" sz="6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2461" y="2276872"/>
            <a:ext cx="280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кроссворд  по технологии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3105835"/>
            <a:ext cx="5976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 технологии 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«МОШ №12 ЗАТО Шиханы 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Саратовской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Скопцова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Светлана Викторовна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Куб 63"/>
          <p:cNvSpPr/>
          <p:nvPr/>
        </p:nvSpPr>
        <p:spPr>
          <a:xfrm>
            <a:off x="3491880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Куб 64"/>
          <p:cNvSpPr/>
          <p:nvPr/>
        </p:nvSpPr>
        <p:spPr>
          <a:xfrm>
            <a:off x="3923928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Куб 48"/>
          <p:cNvSpPr/>
          <p:nvPr/>
        </p:nvSpPr>
        <p:spPr>
          <a:xfrm>
            <a:off x="5652120" y="198884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Куб 55"/>
          <p:cNvSpPr/>
          <p:nvPr/>
        </p:nvSpPr>
        <p:spPr>
          <a:xfrm>
            <a:off x="5652120" y="155679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Куб 38"/>
          <p:cNvSpPr/>
          <p:nvPr/>
        </p:nvSpPr>
        <p:spPr>
          <a:xfrm>
            <a:off x="899592" y="371703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Куб 36"/>
          <p:cNvSpPr/>
          <p:nvPr/>
        </p:nvSpPr>
        <p:spPr>
          <a:xfrm>
            <a:off x="1331640" y="371703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Куб 37"/>
          <p:cNvSpPr/>
          <p:nvPr/>
        </p:nvSpPr>
        <p:spPr>
          <a:xfrm>
            <a:off x="1763688" y="371703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Куб 47"/>
          <p:cNvSpPr/>
          <p:nvPr/>
        </p:nvSpPr>
        <p:spPr>
          <a:xfrm>
            <a:off x="2195736" y="371703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Куб 34"/>
          <p:cNvSpPr/>
          <p:nvPr/>
        </p:nvSpPr>
        <p:spPr>
          <a:xfrm>
            <a:off x="1331640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Куб 30"/>
          <p:cNvSpPr/>
          <p:nvPr/>
        </p:nvSpPr>
        <p:spPr>
          <a:xfrm>
            <a:off x="1763688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Куб 32"/>
          <p:cNvSpPr/>
          <p:nvPr/>
        </p:nvSpPr>
        <p:spPr>
          <a:xfrm>
            <a:off x="2195736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Куб 33"/>
          <p:cNvSpPr/>
          <p:nvPr/>
        </p:nvSpPr>
        <p:spPr>
          <a:xfrm>
            <a:off x="2627784" y="371703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Куб 31"/>
          <p:cNvSpPr/>
          <p:nvPr/>
        </p:nvSpPr>
        <p:spPr>
          <a:xfrm>
            <a:off x="2627784" y="3284984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Куб 29"/>
          <p:cNvSpPr/>
          <p:nvPr/>
        </p:nvSpPr>
        <p:spPr>
          <a:xfrm>
            <a:off x="2627784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Куб 28"/>
          <p:cNvSpPr/>
          <p:nvPr/>
        </p:nvSpPr>
        <p:spPr>
          <a:xfrm>
            <a:off x="2627784" y="2420888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Куб 44"/>
          <p:cNvSpPr/>
          <p:nvPr/>
        </p:nvSpPr>
        <p:spPr>
          <a:xfrm>
            <a:off x="4355976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Куб 45"/>
          <p:cNvSpPr/>
          <p:nvPr/>
        </p:nvSpPr>
        <p:spPr>
          <a:xfrm>
            <a:off x="4355976" y="2420888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Куб 46"/>
          <p:cNvSpPr/>
          <p:nvPr/>
        </p:nvSpPr>
        <p:spPr>
          <a:xfrm>
            <a:off x="2195736" y="198884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Куб 26"/>
          <p:cNvSpPr/>
          <p:nvPr/>
        </p:nvSpPr>
        <p:spPr>
          <a:xfrm>
            <a:off x="2627784" y="198884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Куб 25"/>
          <p:cNvSpPr/>
          <p:nvPr/>
        </p:nvSpPr>
        <p:spPr>
          <a:xfrm>
            <a:off x="2627784" y="155679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Куб 24"/>
          <p:cNvSpPr/>
          <p:nvPr/>
        </p:nvSpPr>
        <p:spPr>
          <a:xfrm>
            <a:off x="3059832" y="1997224"/>
            <a:ext cx="584448" cy="5676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Куб 60"/>
          <p:cNvSpPr/>
          <p:nvPr/>
        </p:nvSpPr>
        <p:spPr>
          <a:xfrm>
            <a:off x="3491880" y="198884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Куб 59"/>
          <p:cNvSpPr/>
          <p:nvPr/>
        </p:nvSpPr>
        <p:spPr>
          <a:xfrm>
            <a:off x="3923928" y="198884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Куб 27"/>
          <p:cNvSpPr/>
          <p:nvPr/>
        </p:nvSpPr>
        <p:spPr>
          <a:xfrm>
            <a:off x="4355976" y="198884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Куб 52"/>
          <p:cNvSpPr/>
          <p:nvPr/>
        </p:nvSpPr>
        <p:spPr>
          <a:xfrm>
            <a:off x="4788024" y="198884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Куб 58"/>
          <p:cNvSpPr/>
          <p:nvPr/>
        </p:nvSpPr>
        <p:spPr>
          <a:xfrm>
            <a:off x="4355976" y="155679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Куб 54"/>
          <p:cNvSpPr/>
          <p:nvPr/>
        </p:nvSpPr>
        <p:spPr>
          <a:xfrm>
            <a:off x="4355976" y="1124744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Куб 53"/>
          <p:cNvSpPr/>
          <p:nvPr/>
        </p:nvSpPr>
        <p:spPr>
          <a:xfrm>
            <a:off x="4355976" y="69269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Куб 57"/>
          <p:cNvSpPr/>
          <p:nvPr/>
        </p:nvSpPr>
        <p:spPr>
          <a:xfrm>
            <a:off x="4788024" y="1124744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Куб 51"/>
          <p:cNvSpPr/>
          <p:nvPr/>
        </p:nvSpPr>
        <p:spPr>
          <a:xfrm>
            <a:off x="5220072" y="1124744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Куб 35"/>
          <p:cNvSpPr/>
          <p:nvPr/>
        </p:nvSpPr>
        <p:spPr>
          <a:xfrm>
            <a:off x="5652120" y="1124744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Куб 43"/>
          <p:cNvSpPr/>
          <p:nvPr/>
        </p:nvSpPr>
        <p:spPr>
          <a:xfrm>
            <a:off x="4788024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Куб 42"/>
          <p:cNvSpPr/>
          <p:nvPr/>
        </p:nvSpPr>
        <p:spPr>
          <a:xfrm>
            <a:off x="5220072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Куб 41"/>
          <p:cNvSpPr/>
          <p:nvPr/>
        </p:nvSpPr>
        <p:spPr>
          <a:xfrm>
            <a:off x="5652120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Куб 40"/>
          <p:cNvSpPr/>
          <p:nvPr/>
        </p:nvSpPr>
        <p:spPr>
          <a:xfrm>
            <a:off x="6084168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Куб 39"/>
          <p:cNvSpPr/>
          <p:nvPr/>
        </p:nvSpPr>
        <p:spPr>
          <a:xfrm>
            <a:off x="6516216" y="285293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одзаголовок 50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5576664" cy="936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2" name="Куб 61"/>
          <p:cNvSpPr/>
          <p:nvPr/>
        </p:nvSpPr>
        <p:spPr>
          <a:xfrm>
            <a:off x="5652120" y="69269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трелка вниз 65"/>
          <p:cNvSpPr/>
          <p:nvPr/>
        </p:nvSpPr>
        <p:spPr>
          <a:xfrm>
            <a:off x="2699792" y="1124744"/>
            <a:ext cx="484632" cy="47435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1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7" name="Стрелка вниз 66"/>
          <p:cNvSpPr/>
          <p:nvPr/>
        </p:nvSpPr>
        <p:spPr>
          <a:xfrm>
            <a:off x="5671544" y="260648"/>
            <a:ext cx="484632" cy="47435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3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8" name="Стрелка вниз 67"/>
          <p:cNvSpPr/>
          <p:nvPr/>
        </p:nvSpPr>
        <p:spPr>
          <a:xfrm>
            <a:off x="4375400" y="260648"/>
            <a:ext cx="484632" cy="47435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2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9" name="Стрелка вправо 68"/>
          <p:cNvSpPr/>
          <p:nvPr/>
        </p:nvSpPr>
        <p:spPr>
          <a:xfrm>
            <a:off x="899592" y="2924944"/>
            <a:ext cx="43204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6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0" name="Стрелка вправо 69"/>
          <p:cNvSpPr/>
          <p:nvPr/>
        </p:nvSpPr>
        <p:spPr>
          <a:xfrm>
            <a:off x="1763688" y="2132856"/>
            <a:ext cx="43204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5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1" name="Стрелка вправо 70"/>
          <p:cNvSpPr/>
          <p:nvPr/>
        </p:nvSpPr>
        <p:spPr>
          <a:xfrm>
            <a:off x="467544" y="3861048"/>
            <a:ext cx="43204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8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2" name="Стрелка вправо 71"/>
          <p:cNvSpPr/>
          <p:nvPr/>
        </p:nvSpPr>
        <p:spPr>
          <a:xfrm>
            <a:off x="3131840" y="2924944"/>
            <a:ext cx="36004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7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3" name="Стрелка вправо 72"/>
          <p:cNvSpPr/>
          <p:nvPr/>
        </p:nvSpPr>
        <p:spPr>
          <a:xfrm>
            <a:off x="3923928" y="1268760"/>
            <a:ext cx="43204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4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971600" y="4633972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Техника  с применением ниток, спиц, крючка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83568" y="551723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Деталь швейной машины для прокола ткани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971600" y="5229200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 реке простыне плывёт пароход. А за ним такая гладь, ни морщинки не видать»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11560" y="4509120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«Две стройные сестрицы, в руках у мастерицы. Весь день ныряют в петельки, и вот он – шарф для Петеньки»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547664" y="5373216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называют нитки для вышивания.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115616" y="4797152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количество спиц необходимо для вязания носков?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39552" y="5445225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называется специальное приспособление для натягивания ткани. Необходимо для вышивания.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403648" y="4509120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 фразы: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бисеро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….., лоза…..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am579836.narod2.ru/animatsiya/d7b0e7683cb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76672"/>
            <a:ext cx="2160240" cy="1800200"/>
          </a:xfrm>
          <a:prstGeom prst="rect">
            <a:avLst/>
          </a:prstGeom>
          <a:noFill/>
        </p:spPr>
      </p:pic>
      <p:pic>
        <p:nvPicPr>
          <p:cNvPr id="2052" name="Picture 4" descr="&amp;Ucy;&amp;lcy;&amp;ycy;&amp;bcy;&amp;acy;&amp;yucy;&amp;shchcy;&amp;iecy;&amp;iecy;&amp;scy;&amp;yacy; &amp;scy;&amp;ocy;&amp;lcy;&amp;ncy;&amp;tscy;&amp;iecy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429000"/>
            <a:ext cx="4032448" cy="3429000"/>
          </a:xfrm>
          <a:prstGeom prst="rect">
            <a:avLst/>
          </a:prstGeom>
          <a:noFill/>
        </p:spPr>
      </p:pic>
      <p:sp>
        <p:nvSpPr>
          <p:cNvPr id="79" name="Стрелка вправо 78"/>
          <p:cNvSpPr/>
          <p:nvPr/>
        </p:nvSpPr>
        <p:spPr>
          <a:xfrm>
            <a:off x="8676456" y="188640"/>
            <a:ext cx="288032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Управляющая кнопка: далее 79">
            <a:hlinkClick r:id="" action="ppaction://hlinkshowjump?jump=nextslide" highlightClick="1"/>
          </p:cNvPr>
          <p:cNvSpPr/>
          <p:nvPr/>
        </p:nvSpPr>
        <p:spPr>
          <a:xfrm>
            <a:off x="8604448" y="6381328"/>
            <a:ext cx="395536" cy="332656"/>
          </a:xfrm>
          <a:prstGeom prst="actionButtonForwardNex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Заголовок 8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1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5" dur="1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1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3" dur="1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4" dur="1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5" dur="1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6" dur="1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7" dur="1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8" dur="1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7" dur="1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8" dur="1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1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1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9" dur="1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0" dur="1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1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3" dur="1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4" dur="1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1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8" dur="2000" fill="hold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79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3284984"/>
            <a:ext cx="5698976" cy="284117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88840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hlinkClick r:id="rId2"/>
              </a:rPr>
              <a:t>http://mirgif.com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636912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hlinkClick r:id="rId3"/>
              </a:rPr>
              <a:t>http://photo.vse-sama.ru/index.php/Smailiqi</a:t>
            </a:r>
            <a:endParaRPr lang="ru-RU" sz="3200" dirty="0" smtClean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251520" y="6237312"/>
            <a:ext cx="360040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180</Words>
  <Application>Microsoft Office PowerPoint</Application>
  <PresentationFormat>Экран (4:3)</PresentationFormat>
  <Paragraphs>65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 мире рукоделия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user</cp:lastModifiedBy>
  <cp:revision>45</cp:revision>
  <dcterms:created xsi:type="dcterms:W3CDTF">2013-02-04T06:26:03Z</dcterms:created>
  <dcterms:modified xsi:type="dcterms:W3CDTF">2014-08-14T19:52:53Z</dcterms:modified>
</cp:coreProperties>
</file>