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7" r:id="rId10"/>
    <p:sldId id="270" r:id="rId11"/>
    <p:sldId id="268" r:id="rId12"/>
    <p:sldId id="271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83B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EFA5-B9E2-4FC3-B9CA-65B3BC742B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22593-ABC3-4C3B-8C3A-6A210B48D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2593-ABC3-4C3B-8C3A-6A210B48D93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2593-ABC3-4C3B-8C3A-6A210B48D93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2593-ABC3-4C3B-8C3A-6A210B48D93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D7159-FBC1-439E-B6B6-973148251789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4CB1B0-E1D6-404D-B4C7-AE3307EBA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286015"/>
          </a:xfrm>
        </p:spPr>
        <p:txBody>
          <a:bodyPr/>
          <a:lstStyle/>
          <a:p>
            <a:r>
              <a:rPr lang="ru-RU" i="1" dirty="0" smtClean="0"/>
              <a:t>Моделирование женской одежды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52576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2143125"/>
            <a:ext cx="5072062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Перемещение</a:t>
            </a:r>
            <a:r>
              <a:rPr lang="ru-RU" dirty="0" smtClean="0"/>
              <a:t> </a:t>
            </a:r>
            <a:r>
              <a:rPr lang="ru-RU" i="1" dirty="0" smtClean="0"/>
              <a:t>нагрудной</a:t>
            </a:r>
            <a:r>
              <a:rPr lang="ru-RU" dirty="0" smtClean="0"/>
              <a:t> </a:t>
            </a:r>
            <a:r>
              <a:rPr lang="ru-RU" i="1" dirty="0" smtClean="0"/>
              <a:t>вытачки</a:t>
            </a:r>
            <a:r>
              <a:rPr lang="ru-RU" dirty="0" smtClean="0"/>
              <a:t> </a:t>
            </a:r>
            <a:r>
              <a:rPr lang="ru-RU" i="1" dirty="0" smtClean="0"/>
              <a:t>на</a:t>
            </a:r>
            <a:r>
              <a:rPr lang="ru-RU" dirty="0" smtClean="0"/>
              <a:t> </a:t>
            </a:r>
            <a:r>
              <a:rPr lang="ru-RU" i="1" dirty="0" smtClean="0"/>
              <a:t>линию</a:t>
            </a:r>
            <a:r>
              <a:rPr lang="ru-RU" dirty="0" smtClean="0"/>
              <a:t> </a:t>
            </a:r>
            <a:r>
              <a:rPr lang="ru-RU" i="1" dirty="0" smtClean="0"/>
              <a:t>горловины</a:t>
            </a:r>
            <a:endParaRPr lang="ru-RU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5000" t="31619" r="38385" b="5470"/>
          <a:stretch>
            <a:fillRect/>
          </a:stretch>
        </p:blipFill>
        <p:spPr bwMode="auto">
          <a:xfrm>
            <a:off x="1785918" y="1571612"/>
            <a:ext cx="5572163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Блуза со сборкой по линии середины полочки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73438" t="33334" r="4999" b="14814"/>
          <a:stretch>
            <a:fillRect/>
          </a:stretch>
        </p:blipFill>
        <p:spPr bwMode="auto">
          <a:xfrm>
            <a:off x="3643306" y="428604"/>
            <a:ext cx="50720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Перемещение основной и талевой вытачек  на линию середины полочки</a:t>
            </a:r>
            <a:endParaRPr lang="ru-RU" i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5000" t="34142" r="32500" b="13333"/>
          <a:stretch>
            <a:fillRect/>
          </a:stretch>
        </p:blipFill>
        <p:spPr bwMode="auto">
          <a:xfrm>
            <a:off x="1928794" y="1571612"/>
            <a:ext cx="585791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>Дело мастера боится</a:t>
            </a:r>
            <a:endParaRPr lang="ru-RU" dirty="0"/>
          </a:p>
        </p:txBody>
      </p:sp>
      <p:pic>
        <p:nvPicPr>
          <p:cNvPr id="12" name="Picture 4" descr="4746_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3504" y="1571612"/>
            <a:ext cx="1571636" cy="4786346"/>
          </a:xfrm>
          <a:prstGeom prst="rect">
            <a:avLst/>
          </a:prstGeom>
          <a:noFill/>
        </p:spPr>
      </p:pic>
      <p:pic>
        <p:nvPicPr>
          <p:cNvPr id="13" name="Picture 5" descr="4701_1"/>
          <p:cNvPicPr>
            <a:picLocks noChangeAspect="1" noChangeArrowheads="1"/>
          </p:cNvPicPr>
          <p:nvPr/>
        </p:nvPicPr>
        <p:blipFill>
          <a:blip r:embed="rId4" cstate="print"/>
          <a:srcRect r="4115"/>
          <a:stretch>
            <a:fillRect/>
          </a:stretch>
        </p:blipFill>
        <p:spPr bwMode="auto">
          <a:xfrm>
            <a:off x="285720" y="1428736"/>
            <a:ext cx="1785950" cy="4895850"/>
          </a:xfrm>
          <a:prstGeom prst="rect">
            <a:avLst/>
          </a:prstGeom>
          <a:noFill/>
        </p:spPr>
      </p:pic>
      <p:pic>
        <p:nvPicPr>
          <p:cNvPr id="14" name="Picture 4" descr="4493_1"/>
          <p:cNvPicPr>
            <a:picLocks noChangeAspect="1" noChangeArrowheads="1"/>
          </p:cNvPicPr>
          <p:nvPr/>
        </p:nvPicPr>
        <p:blipFill>
          <a:blip r:embed="rId5" cstate="print"/>
          <a:srcRect l="6667"/>
          <a:stretch>
            <a:fillRect/>
          </a:stretch>
        </p:blipFill>
        <p:spPr bwMode="auto">
          <a:xfrm>
            <a:off x="7143768" y="1500174"/>
            <a:ext cx="1785950" cy="4857760"/>
          </a:xfrm>
          <a:prstGeom prst="rect">
            <a:avLst/>
          </a:prstGeom>
          <a:noFill/>
        </p:spPr>
      </p:pic>
      <p:pic>
        <p:nvPicPr>
          <p:cNvPr id="18" name="Picture 5" descr="4478_1"/>
          <p:cNvPicPr>
            <a:picLocks noChangeAspect="1" noChangeArrowheads="1"/>
          </p:cNvPicPr>
          <p:nvPr/>
        </p:nvPicPr>
        <p:blipFill>
          <a:blip r:embed="rId6" cstate="print"/>
          <a:srcRect t="1408"/>
          <a:stretch>
            <a:fillRect/>
          </a:stretch>
        </p:blipFill>
        <p:spPr bwMode="auto">
          <a:xfrm>
            <a:off x="2714612" y="1500174"/>
            <a:ext cx="2020883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Нагрудная вытачка называется - основной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Нагрудная вытачка называется основной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894" y="0"/>
            <a:ext cx="62151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Формы покроя народной одежды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 l="13453" t="21466" r="35382"/>
          <a:stretch>
            <a:fillRect/>
          </a:stretch>
        </p:blipFill>
        <p:spPr>
          <a:xfrm>
            <a:off x="357158" y="2786058"/>
            <a:ext cx="1500198" cy="3554419"/>
          </a:xfrm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2492" t="37162" r="24424"/>
          <a:stretch>
            <a:fillRect/>
          </a:stretch>
        </p:blipFill>
        <p:spPr bwMode="auto">
          <a:xfrm>
            <a:off x="5429256" y="1428736"/>
            <a:ext cx="3490965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2786058"/>
            <a:ext cx="1733556" cy="376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25000" t="5000" r="33158"/>
          <a:stretch>
            <a:fillRect/>
          </a:stretch>
        </p:blipFill>
        <p:spPr bwMode="auto">
          <a:xfrm>
            <a:off x="2000232" y="1357298"/>
            <a:ext cx="151447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Современная одежда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285992"/>
            <a:ext cx="2524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t="13291"/>
          <a:stretch>
            <a:fillRect/>
          </a:stretch>
        </p:blipFill>
        <p:spPr bwMode="auto">
          <a:xfrm>
            <a:off x="142844" y="2214554"/>
            <a:ext cx="2428892" cy="447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5455"/>
          <a:stretch>
            <a:fillRect/>
          </a:stretch>
        </p:blipFill>
        <p:spPr bwMode="auto">
          <a:xfrm>
            <a:off x="6500826" y="214290"/>
            <a:ext cx="2476499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24457" t="1630"/>
          <a:stretch>
            <a:fillRect/>
          </a:stretch>
        </p:blipFill>
        <p:spPr bwMode="auto">
          <a:xfrm>
            <a:off x="2357422" y="1214422"/>
            <a:ext cx="1985958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Перемещение нагрудной вытачки</a:t>
            </a:r>
            <a:endParaRPr lang="ru-RU" i="1" dirty="0"/>
          </a:p>
        </p:txBody>
      </p:sp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 cstate="print"/>
          <a:srcRect l="2297" t="26407" r="57500" b="3200"/>
          <a:stretch>
            <a:fillRect/>
          </a:stretch>
        </p:blipFill>
        <p:spPr bwMode="auto">
          <a:xfrm>
            <a:off x="1928794" y="1500174"/>
            <a:ext cx="50006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227388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Новое положение вытачки</a:t>
            </a:r>
            <a:endParaRPr lang="ru-RU" sz="280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143372" y="500042"/>
            <a:ext cx="458949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Глубина новой вытачки может быть больше или меньше глубины основной вытачки , в зависимости от ее расположения 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357686" y="428604"/>
            <a:ext cx="4429155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Аналогично перемещению основной вытачки, можно перемещать и талевую вытачку </a:t>
            </a:r>
            <a:endParaRPr lang="ru-RU" sz="2800" dirty="0"/>
          </a:p>
        </p:txBody>
      </p:sp>
      <p:pic>
        <p:nvPicPr>
          <p:cNvPr id="8" name="Содержимое 7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86182" y="571480"/>
            <a:ext cx="492922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Блуза со сборкой по линии горловины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67501" t="35872" r="9627" b="11691"/>
          <a:stretch>
            <a:fillRect/>
          </a:stretch>
        </p:blipFill>
        <p:spPr bwMode="auto">
          <a:xfrm>
            <a:off x="3786182" y="571480"/>
            <a:ext cx="521497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394</TotalTime>
  <Words>85</Words>
  <Application>Microsoft Office PowerPoint</Application>
  <PresentationFormat>Экран (4:3)</PresentationFormat>
  <Paragraphs>17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Моделирование женской одежды</vt:lpstr>
      <vt:lpstr>Слайд 2</vt:lpstr>
      <vt:lpstr>Формы покроя народной одежды</vt:lpstr>
      <vt:lpstr>Современная одежда</vt:lpstr>
      <vt:lpstr>Перемещение нагрудной вытачки</vt:lpstr>
      <vt:lpstr>Новое положение вытачки</vt:lpstr>
      <vt:lpstr>Слайд 7</vt:lpstr>
      <vt:lpstr>Слайд 8</vt:lpstr>
      <vt:lpstr>Слайд 9</vt:lpstr>
      <vt:lpstr>Перемещение нагрудной вытачки на линию горловины</vt:lpstr>
      <vt:lpstr>Слайд 11</vt:lpstr>
      <vt:lpstr>Перемещение основной и талевой вытачек  на линию середины полочки</vt:lpstr>
      <vt:lpstr>Дело мастера боится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женской одежды</dc:title>
  <dc:creator>Admin</dc:creator>
  <cp:lastModifiedBy>Светлана Николаевна</cp:lastModifiedBy>
  <cp:revision>29</cp:revision>
  <dcterms:created xsi:type="dcterms:W3CDTF">2012-11-05T02:59:08Z</dcterms:created>
  <dcterms:modified xsi:type="dcterms:W3CDTF">2012-11-23T07:31:32Z</dcterms:modified>
</cp:coreProperties>
</file>