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3" r:id="rId4"/>
    <p:sldId id="264" r:id="rId5"/>
    <p:sldId id="266" r:id="rId6"/>
    <p:sldId id="262" r:id="rId7"/>
    <p:sldId id="265" r:id="rId8"/>
    <p:sldId id="267" r:id="rId9"/>
    <p:sldId id="272" r:id="rId10"/>
    <p:sldId id="269" r:id="rId11"/>
    <p:sldId id="270" r:id="rId12"/>
    <p:sldId id="271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B214B-A04D-4D5D-978F-361C443A83E3}" type="datetimeFigureOut">
              <a:rPr lang="ru-RU" smtClean="0"/>
              <a:t>15.08.2014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9511E-A311-4800-92BD-62E2B83962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1352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B214B-A04D-4D5D-978F-361C443A83E3}" type="datetimeFigureOut">
              <a:rPr lang="ru-RU" smtClean="0"/>
              <a:t>15.08.2014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9511E-A311-4800-92BD-62E2B83962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7311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B214B-A04D-4D5D-978F-361C443A83E3}" type="datetimeFigureOut">
              <a:rPr lang="ru-RU" smtClean="0"/>
              <a:t>15.08.2014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9511E-A311-4800-92BD-62E2B83962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2474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B214B-A04D-4D5D-978F-361C443A83E3}" type="datetimeFigureOut">
              <a:rPr lang="ru-RU" smtClean="0"/>
              <a:t>15.08.2014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9511E-A311-4800-92BD-62E2B83962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2089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B214B-A04D-4D5D-978F-361C443A83E3}" type="datetimeFigureOut">
              <a:rPr lang="ru-RU" smtClean="0"/>
              <a:t>15.08.2014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9511E-A311-4800-92BD-62E2B83962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6379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B214B-A04D-4D5D-978F-361C443A83E3}" type="datetimeFigureOut">
              <a:rPr lang="ru-RU" smtClean="0"/>
              <a:t>15.08.2014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9511E-A311-4800-92BD-62E2B83962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9405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B214B-A04D-4D5D-978F-361C443A83E3}" type="datetimeFigureOut">
              <a:rPr lang="ru-RU" smtClean="0"/>
              <a:t>15.08.2014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9511E-A311-4800-92BD-62E2B83962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222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B214B-A04D-4D5D-978F-361C443A83E3}" type="datetimeFigureOut">
              <a:rPr lang="ru-RU" smtClean="0"/>
              <a:t>15.08.2014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9511E-A311-4800-92BD-62E2B83962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1073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B214B-A04D-4D5D-978F-361C443A83E3}" type="datetimeFigureOut">
              <a:rPr lang="ru-RU" smtClean="0"/>
              <a:t>15.08.2014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9511E-A311-4800-92BD-62E2B83962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6323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B214B-A04D-4D5D-978F-361C443A83E3}" type="datetimeFigureOut">
              <a:rPr lang="ru-RU" smtClean="0"/>
              <a:t>15.08.2014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9511E-A311-4800-92BD-62E2B83962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3902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B214B-A04D-4D5D-978F-361C443A83E3}" type="datetimeFigureOut">
              <a:rPr lang="ru-RU" smtClean="0"/>
              <a:t>15.08.2014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9511E-A311-4800-92BD-62E2B83962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4653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4B214B-A04D-4D5D-978F-361C443A83E3}" type="datetimeFigureOut">
              <a:rPr lang="ru-RU" smtClean="0"/>
              <a:t>15.08.2014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79511E-A311-4800-92BD-62E2B83962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466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4048" y="5733256"/>
            <a:ext cx="4032448" cy="98296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Нестерова </a:t>
            </a:r>
            <a:r>
              <a:rPr lang="ru-RU" sz="2400" dirty="0" smtClean="0"/>
              <a:t>С.А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 </a:t>
            </a:r>
            <a:r>
              <a:rPr lang="ru-RU" sz="2400" dirty="0"/>
              <a:t>Учитель технологии</a:t>
            </a:r>
          </a:p>
          <a:p>
            <a:endParaRPr lang="ru-RU" sz="2400" dirty="0"/>
          </a:p>
        </p:txBody>
      </p:sp>
      <p:pic>
        <p:nvPicPr>
          <p:cNvPr id="1026" name="Picture 2" descr="http://p.foto.radikal.ru/0702/3d688f526d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21082"/>
            <a:ext cx="6096000" cy="445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293096"/>
            <a:ext cx="7772400" cy="1470025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cs typeface="Arial" charset="0"/>
              </a:rPr>
              <a:t>Папье-маше</a:t>
            </a:r>
            <a:endParaRPr lang="ru-RU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76225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tutdizain.ru/uploads/posts/2013-04/1365783534_tutdizain.ru_34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764704"/>
            <a:ext cx="5334000" cy="533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21389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tutdizain.ru/uploads/posts/2013-04/1365783529_tutdizain.ru_34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04664"/>
            <a:ext cx="5334000" cy="533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30146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tutdizain.ru/uploads/posts/2013-04/1365783618_tutdizain.ru_34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548680"/>
            <a:ext cx="5334000" cy="533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50868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forum.homeideas.ru/attachments/4651d1239374192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4801" y="1556792"/>
            <a:ext cx="3820733" cy="3396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74869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421" y="116632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>
                <a:solidFill>
                  <a:srgbClr val="FF9933"/>
                </a:solidFill>
                <a:latin typeface="Arial" charset="0"/>
                <a:cs typeface="Arial" charset="0"/>
              </a:rPr>
              <a:t>Папье-маше</a:t>
            </a:r>
            <a:r>
              <a:rPr lang="ru-RU" sz="2400" dirty="0" smtClean="0">
                <a:latin typeface="Arial" charset="0"/>
                <a:cs typeface="Arial" charset="0"/>
              </a:rPr>
              <a:t> (</a:t>
            </a:r>
            <a:r>
              <a:rPr lang="en-US" sz="2400" dirty="0" smtClean="0">
                <a:latin typeface="Arial" charset="0"/>
                <a:cs typeface="Arial" charset="0"/>
              </a:rPr>
              <a:t>papier-mâché)</a:t>
            </a:r>
            <a:r>
              <a:rPr lang="ru-RU" sz="2400" dirty="0" smtClean="0">
                <a:latin typeface="Arial" charset="0"/>
                <a:cs typeface="Arial" charset="0"/>
              </a:rPr>
              <a:t> – французское слово, которое переводится как «рваная» или «жёваная» бумага. </a:t>
            </a:r>
          </a:p>
          <a:p>
            <a:r>
              <a:rPr lang="ru-RU" sz="2400" dirty="0" smtClean="0">
                <a:latin typeface="Arial" charset="0"/>
                <a:cs typeface="Arial" charset="0"/>
              </a:rPr>
              <a:t>Техника папье-маше относится к одному из самых распространённых видов декоративно-прикладного искусства.</a:t>
            </a:r>
          </a:p>
        </p:txBody>
      </p:sp>
      <p:pic>
        <p:nvPicPr>
          <p:cNvPr id="6146" name="Picture 2" descr="http://www.vsepodelki.com/images/navseruki/papemash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127" y="3740581"/>
            <a:ext cx="3540557" cy="2655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cdn.everydayme.pl/Assets/Modules/Editorial/Article/Images/PaperMache-size-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206" y="332656"/>
            <a:ext cx="4030740" cy="3538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3176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Arial" charset="0"/>
                <a:cs typeface="Arial" charset="0"/>
              </a:rPr>
              <a:t>Этот материал изобрели в Китае в первой половине </a:t>
            </a:r>
            <a:r>
              <a:rPr lang="en-US" dirty="0" smtClean="0">
                <a:latin typeface="Arial" charset="0"/>
                <a:cs typeface="Arial" charset="0"/>
              </a:rPr>
              <a:t>II</a:t>
            </a:r>
            <a:r>
              <a:rPr lang="ru-RU" dirty="0" smtClean="0">
                <a:latin typeface="Arial" charset="0"/>
                <a:cs typeface="Arial" charset="0"/>
              </a:rPr>
              <a:t> века. Китайцы обнаружили, что из папье-маше можно изготавливать множество вещей, в том числе горшки и даже боевые шлемы, которые покрывали лаком, чтобы придать изделиям прочность и износостойкость. </a:t>
            </a:r>
          </a:p>
          <a:p>
            <a:endParaRPr lang="ru-RU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4355976" y="551723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Arial" charset="0"/>
                <a:cs typeface="Arial" charset="0"/>
              </a:rPr>
              <a:t>Во Франции в начале </a:t>
            </a:r>
            <a:r>
              <a:rPr lang="en-US" dirty="0" smtClean="0">
                <a:latin typeface="Arial" charset="0"/>
                <a:cs typeface="Arial" charset="0"/>
              </a:rPr>
              <a:t>XVI</a:t>
            </a:r>
            <a:r>
              <a:rPr lang="ru-RU" dirty="0" smtClean="0">
                <a:latin typeface="Arial" charset="0"/>
                <a:cs typeface="Arial" charset="0"/>
              </a:rPr>
              <a:t> века папье-маше использовали  для  изготовления кукол.</a:t>
            </a:r>
          </a:p>
        </p:txBody>
      </p:sp>
      <p:pic>
        <p:nvPicPr>
          <p:cNvPr id="7170" name="Picture 2" descr="http://luntiki.ru/uploads/images/5/a/c/3/179/36f8c152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496" y="908720"/>
            <a:ext cx="4320480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co1454.ru/images/users/photos/medium/16265c53aba16aac87d17db24deaf17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44" t="3687" r="21390"/>
          <a:stretch/>
        </p:blipFill>
        <p:spPr bwMode="auto">
          <a:xfrm>
            <a:off x="611560" y="2823295"/>
            <a:ext cx="3290130" cy="3541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4178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260648"/>
            <a:ext cx="82809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charset="0"/>
                <a:cs typeface="Arial" charset="0"/>
              </a:rPr>
              <a:t>В России папье-маше стало популярно ещё в эпоху Петра </a:t>
            </a:r>
            <a:r>
              <a:rPr lang="en-US" dirty="0" smtClean="0">
                <a:latin typeface="Arial" charset="0"/>
                <a:cs typeface="Arial" charset="0"/>
              </a:rPr>
              <a:t>I</a:t>
            </a:r>
            <a:r>
              <a:rPr lang="ru-RU" dirty="0" smtClean="0">
                <a:latin typeface="Arial" charset="0"/>
                <a:cs typeface="Arial" charset="0"/>
              </a:rPr>
              <a:t>, но промышленное производство художественных изделий из папье-маше возникло в </a:t>
            </a:r>
            <a:r>
              <a:rPr lang="en-US" dirty="0" smtClean="0">
                <a:latin typeface="Arial" charset="0"/>
                <a:cs typeface="Arial" charset="0"/>
              </a:rPr>
              <a:t>IXX </a:t>
            </a:r>
            <a:r>
              <a:rPr lang="ru-RU" dirty="0" smtClean="0">
                <a:latin typeface="Arial" charset="0"/>
                <a:cs typeface="Arial" charset="0"/>
              </a:rPr>
              <a:t>веке (Палех, Федоскино, Мстера и Холуй). </a:t>
            </a:r>
          </a:p>
        </p:txBody>
      </p:sp>
      <p:pic>
        <p:nvPicPr>
          <p:cNvPr id="3074" name="Picture 2" descr="http://www.mytyshi.ru/pic/370-fedoskin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628800"/>
            <a:ext cx="6724480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0062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3968" y="4444663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Arial" charset="0"/>
                <a:cs typeface="Arial" charset="0"/>
              </a:rPr>
              <a:t>Из папье-маше изготавливается очень широкий ассортимент изделий: шкатулки, копилки, маски, игрушки, подносы, подсвечники, рамы для зеркал, декоративные панели для стен и дверей, а также разнообразные изделия мебели.</a:t>
            </a:r>
          </a:p>
        </p:txBody>
      </p:sp>
      <p:pic>
        <p:nvPicPr>
          <p:cNvPr id="2050" name="Picture 2" descr="http://podarokhandmade.ru/uploads/posts/2011-01/1295692168_busy-pape-mash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-3666"/>
          <a:stretch/>
        </p:blipFill>
        <p:spPr bwMode="auto">
          <a:xfrm>
            <a:off x="251520" y="44624"/>
            <a:ext cx="3333750" cy="2596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helpster.ru/pic/misc/pic/4038/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13637"/>
            <a:ext cx="3810000" cy="3562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uhouse.ru/uploads/posts/2011-05/1306174810_image0002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788" y="836712"/>
            <a:ext cx="4274359" cy="3205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0251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Arial" charset="0"/>
                <a:cs typeface="Arial" charset="0"/>
              </a:rPr>
              <a:t>Т</a:t>
            </a:r>
            <a:r>
              <a:rPr lang="ru-RU" dirty="0" smtClean="0">
                <a:latin typeface="Arial" charset="0"/>
                <a:cs typeface="Arial" charset="0"/>
              </a:rPr>
              <a:t>ехника папье-маше заключается в оклеивании какой-нибудь формы кусочками рваной бумаги в несколько слоев.</a:t>
            </a:r>
          </a:p>
        </p:txBody>
      </p:sp>
      <p:pic>
        <p:nvPicPr>
          <p:cNvPr id="4098" name="Picture 2" descr="http://www.videxp.com/photofiles/22/9185.cec2fefa1f810f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132856"/>
            <a:ext cx="6120341" cy="3442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8267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i028.radikal.ru/0804/c8/059a641d35f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836712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61316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masterpodelok.com/uploads/posts/2013-07-22/96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6" t="9338" r="13113" b="7540"/>
          <a:stretch/>
        </p:blipFill>
        <p:spPr bwMode="auto">
          <a:xfrm>
            <a:off x="467544" y="2996952"/>
            <a:ext cx="4757558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irisha.ucoz.ru/P1/jajca-atlasnye_lent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3317" y="1412776"/>
            <a:ext cx="3283565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://stranamasterov.ru/img/i2012/02/17/9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323" y="404663"/>
            <a:ext cx="3048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09148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g3.s3.forblabla.com/u34/photoE399/20621401004-0/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40768"/>
            <a:ext cx="6940678" cy="3900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476288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175</Words>
  <Application>Microsoft Office PowerPoint</Application>
  <PresentationFormat>Экран (4:3)</PresentationFormat>
  <Paragraphs>10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Папье-маше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15</cp:revision>
  <dcterms:created xsi:type="dcterms:W3CDTF">2014-04-15T04:00:37Z</dcterms:created>
  <dcterms:modified xsi:type="dcterms:W3CDTF">2014-08-15T13:51:10Z</dcterms:modified>
</cp:coreProperties>
</file>