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0AED60-0348-474F-9CAD-F82104A9BC4A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2A721E3-538B-4A8D-8736-C9749712E3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356992"/>
            <a:ext cx="5144616" cy="177775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оригами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Т</a:t>
            </a:r>
            <a:r>
              <a:rPr lang="ru-RU" sz="96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юльпан</a:t>
            </a:r>
            <a:endParaRPr lang="ru-RU" sz="96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3" b="93691" l="1370" r="94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563888" cy="515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4869160"/>
            <a:ext cx="3941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Нестерова Светлана Александровна</a:t>
            </a:r>
          </a:p>
          <a:p>
            <a:pPr algn="ctr"/>
            <a:r>
              <a:rPr lang="ru-RU" dirty="0" smtClean="0"/>
              <a:t>учитель технологии</a:t>
            </a:r>
          </a:p>
          <a:p>
            <a:pPr algn="ctr"/>
            <a:r>
              <a:rPr lang="ru-RU" dirty="0" smtClean="0"/>
              <a:t>МБОУ СОШ № 21</a:t>
            </a:r>
          </a:p>
          <a:p>
            <a:pPr algn="ctr"/>
            <a:r>
              <a:rPr lang="ru-RU" dirty="0" smtClean="0"/>
              <a:t>г. Ковров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24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949"/>
            <a:ext cx="8424936" cy="657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75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208588" cy="34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24" y="3212976"/>
            <a:ext cx="4725315" cy="3538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15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13" y="404664"/>
            <a:ext cx="4475832" cy="27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096209" cy="30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27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39" y="1"/>
            <a:ext cx="5313365" cy="684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93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411"/>
            <a:ext cx="8784975" cy="659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955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</TotalTime>
  <Words>14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Тюльпан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Тюльпан</dc:title>
  <dc:creator>Admin</dc:creator>
  <cp:lastModifiedBy>Admin</cp:lastModifiedBy>
  <cp:revision>3</cp:revision>
  <dcterms:created xsi:type="dcterms:W3CDTF">2013-09-16T19:00:03Z</dcterms:created>
  <dcterms:modified xsi:type="dcterms:W3CDTF">2014-08-15T13:58:22Z</dcterms:modified>
</cp:coreProperties>
</file>