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Волшебство солёного теста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апка МОРОЗОВОЙ О.В\Мероприятия по предмету\Фотографии\От Люськи\DSC02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277" y="785813"/>
            <a:ext cx="5531445" cy="531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апка МОРОЗОВОЙ О.В\Мероприятия по предмету\Фотографии\От Люськи\DSC02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6318269" cy="473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апка МОРОЗОВОЙ О.В\Мероприятия по предмету\Фотографии\От Люськи\DSC02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0711"/>
            <a:ext cx="4929222" cy="3696917"/>
          </a:xfrm>
          <a:prstGeom prst="rect">
            <a:avLst/>
          </a:prstGeom>
          <a:noFill/>
        </p:spPr>
      </p:pic>
      <p:pic>
        <p:nvPicPr>
          <p:cNvPr id="9219" name="Picture 3" descr="E:\Папка МОРОЗОВОЙ О.В\Мероприятия по предмету\Фотографии\От Люськи\DSC02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214554"/>
            <a:ext cx="3243234" cy="432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а МОРОЗОВОЙ О.В\Мероприятия по предмету\Фотографии\От Люськи\DSC02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191004" cy="3143253"/>
          </a:xfrm>
          <a:prstGeom prst="rect">
            <a:avLst/>
          </a:prstGeom>
          <a:noFill/>
        </p:spPr>
      </p:pic>
      <p:pic>
        <p:nvPicPr>
          <p:cNvPr id="10243" name="Picture 3" descr="E:\Папка МОРОЗОВОЙ О.В\Мероприятия по предмету\Фотографии\От Люськи\DSC020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49" y="3286124"/>
            <a:ext cx="4361479" cy="327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апка МОРОЗОВОЙ О.В\Мероприятия по предмету\Фотографии\От Люськи\DSC02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714776" cy="4953035"/>
          </a:xfrm>
          <a:prstGeom prst="rect">
            <a:avLst/>
          </a:prstGeom>
          <a:noFill/>
        </p:spPr>
      </p:pic>
      <p:pic>
        <p:nvPicPr>
          <p:cNvPr id="11267" name="Picture 3" descr="E:\Папка МОРОЗОВОЙ О.В\Мероприятия по предмету\Фотографии\От Люськи\DSC02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8040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E:\Папка МОРОЗОВОЙ О.В\Мероприятия по предмету\Фотографии\От Люськи\DSC02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629" y="785813"/>
            <a:ext cx="5982643" cy="55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Из Египта хлеб попал в Грецию, а потом его узнали римляне, у которых он приобрёл священное значение. Подтверждением этого факта стали археологические находки: фигурки из хлеба, прославляющие Диметру, греческую богиню плодородия, и римскую богиню земледелия  и плодородия – Цереру. До настоящего времени в Восточной Европе существует традиция передавать от  отца сыну изображения, сделанные из теста.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На Руси в  крестьянском быту издревле отмечался праздник сбор урожая. Специально для него пекли праздничные хлеба: караваи, плетёнки, пряники, калачи. а в оставшуюся муку (смёт) добавляли соль и воду и из этого теста лепили фигурки – тотемы, символизирующие изобилие. Этот вид творчества в народе называли хлебосол (или мукомол).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Историческая справка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3000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</a:rPr>
              <a:t>Ингредиенты  для солёного теста: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322231" y="1321579"/>
            <a:ext cx="928694" cy="5715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787108" y="1642256"/>
            <a:ext cx="1000132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500166" y="1357298"/>
            <a:ext cx="928694" cy="5000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036877" y="1677975"/>
            <a:ext cx="107157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2910" y="2214554"/>
            <a:ext cx="1571635" cy="338554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Соль «Экстра»</a:t>
            </a:r>
            <a:endParaRPr lang="ru-RU" sz="1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2285992"/>
            <a:ext cx="1571635" cy="338554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  <a:endParaRPr lang="ru-RU" sz="1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2285992"/>
            <a:ext cx="1571635" cy="338554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Мука</a:t>
            </a:r>
            <a:endParaRPr lang="ru-RU" sz="1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43702" y="2285992"/>
            <a:ext cx="1928826" cy="58477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Клей ПВА или обойный сухой</a:t>
            </a:r>
            <a:endParaRPr lang="ru-RU" sz="1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E:\Папка МОРОЗОВОЙ О.В\Мероприятия по предмету\Фотографии\От Люськи\DSC020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000372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Замес  теста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Папка МОРОЗОВОЙ О.В\Мероприятия по предмету\Фотографии\От Люськи\DSC02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492507" cy="2619380"/>
          </a:xfrm>
          <a:prstGeom prst="rect">
            <a:avLst/>
          </a:prstGeom>
          <a:noFill/>
        </p:spPr>
      </p:pic>
      <p:pic>
        <p:nvPicPr>
          <p:cNvPr id="2051" name="Picture 3" descr="E:\Папка МОРОЗОВОЙ О.В\Мероприятия по предмету\Фотографии\От Люськи\DSC020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3395844" cy="2546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4714884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Вымешанное тесто может оказаться слишком твёрдым и начнёт крошиться.  Не доливайте воды : в  этом  случае  оно  будет слишком мягким и трудным для моделирования. Продолжайте энергично вымешивать тесто, сминая и растягивая его во все стороны – результат скажется через пару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Лепка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176212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000" dirty="0" smtClean="0"/>
              <a:t>         </a:t>
            </a:r>
            <a:r>
              <a:rPr lang="ru-RU" sz="2000" b="1" dirty="0" smtClean="0">
                <a:solidFill>
                  <a:srgbClr val="002060"/>
                </a:solidFill>
              </a:rPr>
              <a:t>Процесс лепки лучше осуществлять на той поверхности, где     изделие будет сохнуть (разделочная доска, поднос, противень). Данную поверхность предварительно смочите водой.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Перед нарезкой теста протирайте нож промасленной тканью.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Держите руки сухими, иначе тесто будет к ним прилипать.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Папка МОРОЗОВОЙ О.В\Мероприятия по предмету\Фотографии\От Люськи\DSC02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4050072" cy="3037554"/>
          </a:xfrm>
          <a:prstGeom prst="rect">
            <a:avLst/>
          </a:prstGeom>
          <a:noFill/>
        </p:spPr>
      </p:pic>
      <p:pic>
        <p:nvPicPr>
          <p:cNvPr id="1027" name="Picture 3" descr="E:\Папка МОРОЗОВОЙ О.В\Мероприятия по предмету\Фотографии\От Люськи\DSC02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714356"/>
            <a:ext cx="30018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СУШКИ</a:t>
            </a:r>
            <a:endParaRPr lang="ru-RU" sz="2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08447" y="1750207"/>
            <a:ext cx="642148" cy="7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607455" y="1464455"/>
            <a:ext cx="571504" cy="5000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750727" y="1464455"/>
            <a:ext cx="571504" cy="5000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357290" y="2285992"/>
            <a:ext cx="1694375" cy="338554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Сушка в духовке</a:t>
            </a:r>
            <a:endParaRPr lang="ru-RU" sz="1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43306" y="2285992"/>
            <a:ext cx="1813573" cy="338554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Воздушная сушка</a:t>
            </a:r>
            <a:endParaRPr lang="ru-RU" sz="1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57884" y="2285992"/>
            <a:ext cx="2534796" cy="338554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Комбинированная сушка</a:t>
            </a:r>
            <a:endParaRPr lang="ru-RU" sz="1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E:\Папка МОРОЗОВОЙ О.В\Мероприятия по предмету\Фотографии\От Люськи\DSC02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08734"/>
            <a:ext cx="3849688" cy="2887266"/>
          </a:xfrm>
          <a:prstGeom prst="rect">
            <a:avLst/>
          </a:prstGeom>
          <a:noFill/>
        </p:spPr>
      </p:pic>
      <p:pic>
        <p:nvPicPr>
          <p:cNvPr id="2051" name="Picture 3" descr="E:\Папка МОРОЗОВОЙ О.В\Мероприятия по предмету\Фотографии\Фото поделки\img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786057"/>
            <a:ext cx="2500330" cy="369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4900618" cy="4333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     Раскрашивают изделия из солёного теста </a:t>
            </a:r>
            <a:r>
              <a:rPr lang="ru-RU" sz="1800" b="1" dirty="0" err="1" smtClean="0">
                <a:solidFill>
                  <a:srgbClr val="002060"/>
                </a:solidFill>
              </a:rPr>
              <a:t>водорастворимыми</a:t>
            </a:r>
            <a:r>
              <a:rPr lang="ru-RU" sz="1800" b="1" dirty="0" smtClean="0">
                <a:solidFill>
                  <a:srgbClr val="002060"/>
                </a:solidFill>
              </a:rPr>
              <a:t> красками, чаще всего гуашью – её цвета наиболее яркие  и стойкие. Перед тем как раскрашивать изделия, их грунтуют белой масляной краской с помощью грубой щетинистой кисти. После того как грунтовка высохнет, приступают к раскрашиванию.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    Краски не следует наносить слишком толстым слоем, поскольку после высыхания изделие может слегка потрескаться.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    После  того как изделие уже полностью готово, его обычно покрывают лаком.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Раскрашивание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Папка МОРОЗОВОЙ О.В\Мероприятия по предмету\Фотографии\Фото поделки\img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714488"/>
            <a:ext cx="310833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Солёный вернисаж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 descr="E:\Папка МОРОЗОВОЙ О.В\Мероприятия по предмету\Фотографии\Фото поделки\IMG_12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567215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апка МОРОЗОВОЙ О.В\Мероприятия по предмету\Фотографии\Фото подел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00042"/>
            <a:ext cx="2937172" cy="4572000"/>
          </a:xfrm>
          <a:prstGeom prst="rect">
            <a:avLst/>
          </a:prstGeom>
          <a:noFill/>
        </p:spPr>
      </p:pic>
      <p:pic>
        <p:nvPicPr>
          <p:cNvPr id="5123" name="Picture 3" descr="E:\Папка МОРОЗОВОЙ О.В\Мероприятия по предмету\Фотографии\От Люськи\DSC020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14" y="1714488"/>
            <a:ext cx="3497867" cy="466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336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Волшебство солёного теста</vt:lpstr>
      <vt:lpstr>Историческая справка</vt:lpstr>
      <vt:lpstr>Презентация PowerPoint</vt:lpstr>
      <vt:lpstr>Замес  теста</vt:lpstr>
      <vt:lpstr>Лепка</vt:lpstr>
      <vt:lpstr>Презентация PowerPoint</vt:lpstr>
      <vt:lpstr>Раскрашивание</vt:lpstr>
      <vt:lpstr>Солёный вернисаж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Волшебство солёного теста</dc:title>
  <cp:lastModifiedBy>User</cp:lastModifiedBy>
  <cp:revision>16</cp:revision>
  <dcterms:modified xsi:type="dcterms:W3CDTF">2012-11-16T13:23:05Z</dcterms:modified>
</cp:coreProperties>
</file>