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3" r:id="rId9"/>
    <p:sldId id="262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093F"/>
    <a:srgbClr val="A21E1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AB0AD1-9269-4593-98F0-5712220FB802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1956764-2D03-42D5-9C29-EBDC296D2BC7}">
      <dgm:prSet phldrT="[Текст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ru-RU" sz="2000" b="1" dirty="0" smtClean="0">
              <a:solidFill>
                <a:srgbClr val="FFFF00"/>
              </a:solidFill>
              <a:latin typeface="Comic Sans MS" pitchFamily="66" charset="0"/>
            </a:rPr>
            <a:t> историю</a:t>
          </a:r>
          <a:endParaRPr lang="ru-RU" sz="2000" b="1" dirty="0">
            <a:solidFill>
              <a:srgbClr val="FFFF00"/>
            </a:solidFill>
            <a:latin typeface="Comic Sans MS" pitchFamily="66" charset="0"/>
          </a:endParaRPr>
        </a:p>
      </dgm:t>
    </dgm:pt>
    <dgm:pt modelId="{7EC55312-BCF1-44B3-9369-7C764BBC45AA}" type="parTrans" cxnId="{39B79536-8DC0-4E8C-A550-EA3FEE44EC38}">
      <dgm:prSet/>
      <dgm:spPr/>
      <dgm:t>
        <a:bodyPr/>
        <a:lstStyle/>
        <a:p>
          <a:endParaRPr lang="ru-RU"/>
        </a:p>
      </dgm:t>
    </dgm:pt>
    <dgm:pt modelId="{34D8F3F8-6FFD-4816-9163-A0FD679BF41A}" type="sibTrans" cxnId="{39B79536-8DC0-4E8C-A550-EA3FEE44EC38}">
      <dgm:prSet/>
      <dgm:spPr/>
      <dgm:t>
        <a:bodyPr/>
        <a:lstStyle/>
        <a:p>
          <a:endParaRPr lang="ru-RU"/>
        </a:p>
      </dgm:t>
    </dgm:pt>
    <dgm:pt modelId="{EF09AE55-1047-417E-AFF0-C67B74C34BD9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rgbClr val="FFFF00"/>
              </a:solidFill>
              <a:latin typeface="Comic Sans MS" pitchFamily="66" charset="0"/>
            </a:rPr>
            <a:t>виды</a:t>
          </a:r>
          <a:endParaRPr lang="ru-RU" sz="2000" b="1" dirty="0">
            <a:solidFill>
              <a:srgbClr val="FFFF00"/>
            </a:solidFill>
            <a:latin typeface="Comic Sans MS" pitchFamily="66" charset="0"/>
          </a:endParaRPr>
        </a:p>
      </dgm:t>
    </dgm:pt>
    <dgm:pt modelId="{1E5BD54A-C9FA-4DE3-AA4B-9FC7A03BE723}" type="parTrans" cxnId="{1E0B10B3-8932-4178-8164-B925131F0EFB}">
      <dgm:prSet/>
      <dgm:spPr/>
      <dgm:t>
        <a:bodyPr/>
        <a:lstStyle/>
        <a:p>
          <a:endParaRPr lang="ru-RU"/>
        </a:p>
      </dgm:t>
    </dgm:pt>
    <dgm:pt modelId="{4B8CE855-F01B-4689-8714-85700523850B}" type="sibTrans" cxnId="{1E0B10B3-8932-4178-8164-B925131F0EFB}">
      <dgm:prSet/>
      <dgm:spPr/>
      <dgm:t>
        <a:bodyPr/>
        <a:lstStyle/>
        <a:p>
          <a:endParaRPr lang="ru-RU"/>
        </a:p>
      </dgm:t>
    </dgm:pt>
    <dgm:pt modelId="{0F00CF7D-6C8B-4201-95E6-2C3399B9E3C5}">
      <dgm:prSet phldrT="[Текст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sz="2000" b="1" dirty="0" smtClean="0">
              <a:solidFill>
                <a:srgbClr val="FFFF00"/>
              </a:solidFill>
              <a:latin typeface="Comic Sans MS" pitchFamily="66" charset="0"/>
            </a:rPr>
            <a:t>тепловую обработку</a:t>
          </a:r>
          <a:endParaRPr lang="ru-RU" sz="2000" b="1" dirty="0">
            <a:solidFill>
              <a:srgbClr val="FFFF00"/>
            </a:solidFill>
            <a:latin typeface="Comic Sans MS" pitchFamily="66" charset="0"/>
          </a:endParaRPr>
        </a:p>
      </dgm:t>
    </dgm:pt>
    <dgm:pt modelId="{68201ABB-231A-44C3-8D39-4C7B76776E3B}" type="parTrans" cxnId="{A045CE2C-4461-492F-99C5-31A1573FF514}">
      <dgm:prSet/>
      <dgm:spPr/>
      <dgm:t>
        <a:bodyPr/>
        <a:lstStyle/>
        <a:p>
          <a:endParaRPr lang="ru-RU"/>
        </a:p>
      </dgm:t>
    </dgm:pt>
    <dgm:pt modelId="{7769CCF1-4C67-41DF-8314-E37AA91C6A5B}" type="sibTrans" cxnId="{A045CE2C-4461-492F-99C5-31A1573FF514}">
      <dgm:prSet/>
      <dgm:spPr/>
      <dgm:t>
        <a:bodyPr/>
        <a:lstStyle/>
        <a:p>
          <a:endParaRPr lang="ru-RU"/>
        </a:p>
      </dgm:t>
    </dgm:pt>
    <dgm:pt modelId="{3BA49ED0-C4DA-481D-8739-E2E40DFA39F7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rgbClr val="FFFF00"/>
              </a:solidFill>
              <a:latin typeface="Comic Sans MS" pitchFamily="66" charset="0"/>
            </a:rPr>
            <a:t>меню и этикет</a:t>
          </a:r>
          <a:endParaRPr lang="ru-RU" sz="2000" b="1" dirty="0">
            <a:solidFill>
              <a:srgbClr val="FFFF00"/>
            </a:solidFill>
            <a:latin typeface="Comic Sans MS" pitchFamily="66" charset="0"/>
          </a:endParaRPr>
        </a:p>
      </dgm:t>
    </dgm:pt>
    <dgm:pt modelId="{9C34951E-1DFD-4EEA-8278-3A88C6F37C01}" type="parTrans" cxnId="{0180F2F0-BA7B-4F23-9CF1-B69512233AF1}">
      <dgm:prSet/>
      <dgm:spPr/>
      <dgm:t>
        <a:bodyPr/>
        <a:lstStyle/>
        <a:p>
          <a:endParaRPr lang="ru-RU"/>
        </a:p>
      </dgm:t>
    </dgm:pt>
    <dgm:pt modelId="{FC0A71EA-CCA3-4FA7-B975-C449749A5ADC}" type="sibTrans" cxnId="{0180F2F0-BA7B-4F23-9CF1-B69512233AF1}">
      <dgm:prSet/>
      <dgm:spPr/>
      <dgm:t>
        <a:bodyPr/>
        <a:lstStyle/>
        <a:p>
          <a:endParaRPr lang="ru-RU"/>
        </a:p>
      </dgm:t>
    </dgm:pt>
    <dgm:pt modelId="{78B363C7-D270-4722-8FFE-377A38E0AA6E}">
      <dgm:prSet phldrT="[Текст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sz="2000" b="1" dirty="0" smtClean="0">
              <a:solidFill>
                <a:srgbClr val="FFFF00"/>
              </a:solidFill>
              <a:latin typeface="Comic Sans MS" pitchFamily="66" charset="0"/>
            </a:rPr>
            <a:t>блюда</a:t>
          </a:r>
          <a:endParaRPr lang="ru-RU" sz="2000" b="1" dirty="0">
            <a:solidFill>
              <a:srgbClr val="FFFF00"/>
            </a:solidFill>
            <a:latin typeface="Comic Sans MS" pitchFamily="66" charset="0"/>
          </a:endParaRPr>
        </a:p>
      </dgm:t>
    </dgm:pt>
    <dgm:pt modelId="{92FF995B-904E-4CBF-8603-43F820D9725A}" type="parTrans" cxnId="{86F0A3B8-81AF-40FD-8783-2DD22E988C40}">
      <dgm:prSet/>
      <dgm:spPr/>
      <dgm:t>
        <a:bodyPr/>
        <a:lstStyle/>
        <a:p>
          <a:endParaRPr lang="ru-RU"/>
        </a:p>
      </dgm:t>
    </dgm:pt>
    <dgm:pt modelId="{58FA199E-259C-4F77-914D-5CF1EF26F6B0}" type="sibTrans" cxnId="{86F0A3B8-81AF-40FD-8783-2DD22E988C40}">
      <dgm:prSet/>
      <dgm:spPr/>
      <dgm:t>
        <a:bodyPr/>
        <a:lstStyle/>
        <a:p>
          <a:endParaRPr lang="ru-RU"/>
        </a:p>
      </dgm:t>
    </dgm:pt>
    <dgm:pt modelId="{D4F3978A-079D-4365-84D2-0BA7A8417A47}" type="pres">
      <dgm:prSet presAssocID="{9CAB0AD1-9269-4593-98F0-5712220FB802}" presName="cycle" presStyleCnt="0">
        <dgm:presLayoutVars>
          <dgm:dir/>
          <dgm:resizeHandles val="exact"/>
        </dgm:presLayoutVars>
      </dgm:prSet>
      <dgm:spPr/>
    </dgm:pt>
    <dgm:pt modelId="{D7F873D9-AFC9-4C27-B4DF-526E7FB6E163}" type="pres">
      <dgm:prSet presAssocID="{E1956764-2D03-42D5-9C29-EBDC296D2BC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8B14F1-D883-430D-9047-0CFF84FB4E72}" type="pres">
      <dgm:prSet presAssocID="{E1956764-2D03-42D5-9C29-EBDC296D2BC7}" presName="spNode" presStyleCnt="0"/>
      <dgm:spPr/>
    </dgm:pt>
    <dgm:pt modelId="{216D3C74-E39D-4077-9348-9595BC3E7B3B}" type="pres">
      <dgm:prSet presAssocID="{34D8F3F8-6FFD-4816-9163-A0FD679BF41A}" presName="sibTrans" presStyleLbl="sibTrans1D1" presStyleIdx="0" presStyleCnt="5"/>
      <dgm:spPr/>
    </dgm:pt>
    <dgm:pt modelId="{996BF46B-1E80-40C3-9A22-E53665A961E2}" type="pres">
      <dgm:prSet presAssocID="{EF09AE55-1047-417E-AFF0-C67B74C34BD9}" presName="node" presStyleLbl="node1" presStyleIdx="1" presStyleCnt="5" custRadScaleRad="102651" custRadScaleInc="5088">
        <dgm:presLayoutVars>
          <dgm:bulletEnabled val="1"/>
        </dgm:presLayoutVars>
      </dgm:prSet>
      <dgm:spPr/>
    </dgm:pt>
    <dgm:pt modelId="{DD672A52-42ED-4C2C-8963-AD40AA43921F}" type="pres">
      <dgm:prSet presAssocID="{EF09AE55-1047-417E-AFF0-C67B74C34BD9}" presName="spNode" presStyleCnt="0"/>
      <dgm:spPr/>
    </dgm:pt>
    <dgm:pt modelId="{3799BEEB-3000-4C7A-8DDF-6C34F6E0BBC3}" type="pres">
      <dgm:prSet presAssocID="{4B8CE855-F01B-4689-8714-85700523850B}" presName="sibTrans" presStyleLbl="sibTrans1D1" presStyleIdx="1" presStyleCnt="5"/>
      <dgm:spPr/>
    </dgm:pt>
    <dgm:pt modelId="{F83D7F8B-9668-4575-927B-00B3072F16E4}" type="pres">
      <dgm:prSet presAssocID="{0F00CF7D-6C8B-4201-95E6-2C3399B9E3C5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C603EB-3C2A-40CD-9948-855FFFD99DC6}" type="pres">
      <dgm:prSet presAssocID="{0F00CF7D-6C8B-4201-95E6-2C3399B9E3C5}" presName="spNode" presStyleCnt="0"/>
      <dgm:spPr/>
    </dgm:pt>
    <dgm:pt modelId="{D05BBB68-ECB1-4366-B90F-08710FB9DB15}" type="pres">
      <dgm:prSet presAssocID="{7769CCF1-4C67-41DF-8314-E37AA91C6A5B}" presName="sibTrans" presStyleLbl="sibTrans1D1" presStyleIdx="2" presStyleCnt="5"/>
      <dgm:spPr/>
    </dgm:pt>
    <dgm:pt modelId="{95DBCDBE-1B0B-4915-A324-28AA5E471BE3}" type="pres">
      <dgm:prSet presAssocID="{3BA49ED0-C4DA-481D-8739-E2E40DFA39F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3A8D98-66A4-444D-8E2E-63BD1529C2B6}" type="pres">
      <dgm:prSet presAssocID="{3BA49ED0-C4DA-481D-8739-E2E40DFA39F7}" presName="spNode" presStyleCnt="0"/>
      <dgm:spPr/>
    </dgm:pt>
    <dgm:pt modelId="{678E1047-A13E-4006-9FC3-3A4426115E3B}" type="pres">
      <dgm:prSet presAssocID="{FC0A71EA-CCA3-4FA7-B975-C449749A5ADC}" presName="sibTrans" presStyleLbl="sibTrans1D1" presStyleIdx="3" presStyleCnt="5"/>
      <dgm:spPr/>
    </dgm:pt>
    <dgm:pt modelId="{F1E965A5-2DFE-42EE-B4EA-99CA1471587A}" type="pres">
      <dgm:prSet presAssocID="{78B363C7-D270-4722-8FFE-377A38E0AA6E}" presName="node" presStyleLbl="node1" presStyleIdx="4" presStyleCnt="5">
        <dgm:presLayoutVars>
          <dgm:bulletEnabled val="1"/>
        </dgm:presLayoutVars>
      </dgm:prSet>
      <dgm:spPr/>
    </dgm:pt>
    <dgm:pt modelId="{D5884776-4964-47A1-8B24-F91BCB1CC9D2}" type="pres">
      <dgm:prSet presAssocID="{78B363C7-D270-4722-8FFE-377A38E0AA6E}" presName="spNode" presStyleCnt="0"/>
      <dgm:spPr/>
    </dgm:pt>
    <dgm:pt modelId="{2C7BF7C7-1FB5-4488-9CFC-838C7F5C4A33}" type="pres">
      <dgm:prSet presAssocID="{58FA199E-259C-4F77-914D-5CF1EF26F6B0}" presName="sibTrans" presStyleLbl="sibTrans1D1" presStyleIdx="4" presStyleCnt="5"/>
      <dgm:spPr/>
    </dgm:pt>
  </dgm:ptLst>
  <dgm:cxnLst>
    <dgm:cxn modelId="{0180F2F0-BA7B-4F23-9CF1-B69512233AF1}" srcId="{9CAB0AD1-9269-4593-98F0-5712220FB802}" destId="{3BA49ED0-C4DA-481D-8739-E2E40DFA39F7}" srcOrd="3" destOrd="0" parTransId="{9C34951E-1DFD-4EEA-8278-3A88C6F37C01}" sibTransId="{FC0A71EA-CCA3-4FA7-B975-C449749A5ADC}"/>
    <dgm:cxn modelId="{DEFB0FF7-29A2-4D65-8A5E-7601EF70402C}" type="presOf" srcId="{E1956764-2D03-42D5-9C29-EBDC296D2BC7}" destId="{D7F873D9-AFC9-4C27-B4DF-526E7FB6E163}" srcOrd="0" destOrd="0" presId="urn:microsoft.com/office/officeart/2005/8/layout/cycle5"/>
    <dgm:cxn modelId="{C4D33CCB-6B26-4E90-AFF4-E2C2B12A7B68}" type="presOf" srcId="{3BA49ED0-C4DA-481D-8739-E2E40DFA39F7}" destId="{95DBCDBE-1B0B-4915-A324-28AA5E471BE3}" srcOrd="0" destOrd="0" presId="urn:microsoft.com/office/officeart/2005/8/layout/cycle5"/>
    <dgm:cxn modelId="{A045CE2C-4461-492F-99C5-31A1573FF514}" srcId="{9CAB0AD1-9269-4593-98F0-5712220FB802}" destId="{0F00CF7D-6C8B-4201-95E6-2C3399B9E3C5}" srcOrd="2" destOrd="0" parTransId="{68201ABB-231A-44C3-8D39-4C7B76776E3B}" sibTransId="{7769CCF1-4C67-41DF-8314-E37AA91C6A5B}"/>
    <dgm:cxn modelId="{86F0A3B8-81AF-40FD-8783-2DD22E988C40}" srcId="{9CAB0AD1-9269-4593-98F0-5712220FB802}" destId="{78B363C7-D270-4722-8FFE-377A38E0AA6E}" srcOrd="4" destOrd="0" parTransId="{92FF995B-904E-4CBF-8603-43F820D9725A}" sibTransId="{58FA199E-259C-4F77-914D-5CF1EF26F6B0}"/>
    <dgm:cxn modelId="{4986F622-F31A-44BB-A5C3-20EDE9DBC9E6}" type="presOf" srcId="{34D8F3F8-6FFD-4816-9163-A0FD679BF41A}" destId="{216D3C74-E39D-4077-9348-9595BC3E7B3B}" srcOrd="0" destOrd="0" presId="urn:microsoft.com/office/officeart/2005/8/layout/cycle5"/>
    <dgm:cxn modelId="{F6384A60-C278-4F48-9127-10B269A08000}" type="presOf" srcId="{58FA199E-259C-4F77-914D-5CF1EF26F6B0}" destId="{2C7BF7C7-1FB5-4488-9CFC-838C7F5C4A33}" srcOrd="0" destOrd="0" presId="urn:microsoft.com/office/officeart/2005/8/layout/cycle5"/>
    <dgm:cxn modelId="{05FB4EBF-953F-4320-A801-CAADFAEB7C5B}" type="presOf" srcId="{4B8CE855-F01B-4689-8714-85700523850B}" destId="{3799BEEB-3000-4C7A-8DDF-6C34F6E0BBC3}" srcOrd="0" destOrd="0" presId="urn:microsoft.com/office/officeart/2005/8/layout/cycle5"/>
    <dgm:cxn modelId="{8705CD70-37E5-46B9-9BCB-5B17E4569183}" type="presOf" srcId="{78B363C7-D270-4722-8FFE-377A38E0AA6E}" destId="{F1E965A5-2DFE-42EE-B4EA-99CA1471587A}" srcOrd="0" destOrd="0" presId="urn:microsoft.com/office/officeart/2005/8/layout/cycle5"/>
    <dgm:cxn modelId="{D3ED6462-D5AA-430C-B4A2-F51766F91054}" type="presOf" srcId="{9CAB0AD1-9269-4593-98F0-5712220FB802}" destId="{D4F3978A-079D-4365-84D2-0BA7A8417A47}" srcOrd="0" destOrd="0" presId="urn:microsoft.com/office/officeart/2005/8/layout/cycle5"/>
    <dgm:cxn modelId="{C672F200-49A6-4F18-8831-257370C79CC4}" type="presOf" srcId="{EF09AE55-1047-417E-AFF0-C67B74C34BD9}" destId="{996BF46B-1E80-40C3-9A22-E53665A961E2}" srcOrd="0" destOrd="0" presId="urn:microsoft.com/office/officeart/2005/8/layout/cycle5"/>
    <dgm:cxn modelId="{A01A0506-25D7-4E70-B088-1A49576AE2C1}" type="presOf" srcId="{0F00CF7D-6C8B-4201-95E6-2C3399B9E3C5}" destId="{F83D7F8B-9668-4575-927B-00B3072F16E4}" srcOrd="0" destOrd="0" presId="urn:microsoft.com/office/officeart/2005/8/layout/cycle5"/>
    <dgm:cxn modelId="{39B79536-8DC0-4E8C-A550-EA3FEE44EC38}" srcId="{9CAB0AD1-9269-4593-98F0-5712220FB802}" destId="{E1956764-2D03-42D5-9C29-EBDC296D2BC7}" srcOrd="0" destOrd="0" parTransId="{7EC55312-BCF1-44B3-9369-7C764BBC45AA}" sibTransId="{34D8F3F8-6FFD-4816-9163-A0FD679BF41A}"/>
    <dgm:cxn modelId="{1E0B10B3-8932-4178-8164-B925131F0EFB}" srcId="{9CAB0AD1-9269-4593-98F0-5712220FB802}" destId="{EF09AE55-1047-417E-AFF0-C67B74C34BD9}" srcOrd="1" destOrd="0" parTransId="{1E5BD54A-C9FA-4DE3-AA4B-9FC7A03BE723}" sibTransId="{4B8CE855-F01B-4689-8714-85700523850B}"/>
    <dgm:cxn modelId="{1252AC9A-5FA7-46C1-B7C9-3CC952DA988A}" type="presOf" srcId="{FC0A71EA-CCA3-4FA7-B975-C449749A5ADC}" destId="{678E1047-A13E-4006-9FC3-3A4426115E3B}" srcOrd="0" destOrd="0" presId="urn:microsoft.com/office/officeart/2005/8/layout/cycle5"/>
    <dgm:cxn modelId="{D19422F2-BC72-4B96-BDF4-AC8543DA22C7}" type="presOf" srcId="{7769CCF1-4C67-41DF-8314-E37AA91C6A5B}" destId="{D05BBB68-ECB1-4366-B90F-08710FB9DB15}" srcOrd="0" destOrd="0" presId="urn:microsoft.com/office/officeart/2005/8/layout/cycle5"/>
    <dgm:cxn modelId="{F7F47771-93B3-4C1B-B580-823E2FAF80DE}" type="presParOf" srcId="{D4F3978A-079D-4365-84D2-0BA7A8417A47}" destId="{D7F873D9-AFC9-4C27-B4DF-526E7FB6E163}" srcOrd="0" destOrd="0" presId="urn:microsoft.com/office/officeart/2005/8/layout/cycle5"/>
    <dgm:cxn modelId="{D50E3ABB-9BD7-40B4-BC30-DA1CA7AD0F79}" type="presParOf" srcId="{D4F3978A-079D-4365-84D2-0BA7A8417A47}" destId="{0F8B14F1-D883-430D-9047-0CFF84FB4E72}" srcOrd="1" destOrd="0" presId="urn:microsoft.com/office/officeart/2005/8/layout/cycle5"/>
    <dgm:cxn modelId="{EF81E29B-317A-489C-854B-A5231349313F}" type="presParOf" srcId="{D4F3978A-079D-4365-84D2-0BA7A8417A47}" destId="{216D3C74-E39D-4077-9348-9595BC3E7B3B}" srcOrd="2" destOrd="0" presId="urn:microsoft.com/office/officeart/2005/8/layout/cycle5"/>
    <dgm:cxn modelId="{C3CB679E-FED3-4BA1-B188-EE3D868807C5}" type="presParOf" srcId="{D4F3978A-079D-4365-84D2-0BA7A8417A47}" destId="{996BF46B-1E80-40C3-9A22-E53665A961E2}" srcOrd="3" destOrd="0" presId="urn:microsoft.com/office/officeart/2005/8/layout/cycle5"/>
    <dgm:cxn modelId="{3E811461-670F-459C-9243-0266A02BC286}" type="presParOf" srcId="{D4F3978A-079D-4365-84D2-0BA7A8417A47}" destId="{DD672A52-42ED-4C2C-8963-AD40AA43921F}" srcOrd="4" destOrd="0" presId="urn:microsoft.com/office/officeart/2005/8/layout/cycle5"/>
    <dgm:cxn modelId="{F8CC24AF-B820-4594-9BB7-D7092F342C65}" type="presParOf" srcId="{D4F3978A-079D-4365-84D2-0BA7A8417A47}" destId="{3799BEEB-3000-4C7A-8DDF-6C34F6E0BBC3}" srcOrd="5" destOrd="0" presId="urn:microsoft.com/office/officeart/2005/8/layout/cycle5"/>
    <dgm:cxn modelId="{C468752C-EBE6-44B9-9813-40DA457DC5DD}" type="presParOf" srcId="{D4F3978A-079D-4365-84D2-0BA7A8417A47}" destId="{F83D7F8B-9668-4575-927B-00B3072F16E4}" srcOrd="6" destOrd="0" presId="urn:microsoft.com/office/officeart/2005/8/layout/cycle5"/>
    <dgm:cxn modelId="{7ACA923E-11B8-47B2-A99C-D25A5E2E955D}" type="presParOf" srcId="{D4F3978A-079D-4365-84D2-0BA7A8417A47}" destId="{3DC603EB-3C2A-40CD-9948-855FFFD99DC6}" srcOrd="7" destOrd="0" presId="urn:microsoft.com/office/officeart/2005/8/layout/cycle5"/>
    <dgm:cxn modelId="{CF7D5E1E-FE57-488C-AFB1-18642995DD86}" type="presParOf" srcId="{D4F3978A-079D-4365-84D2-0BA7A8417A47}" destId="{D05BBB68-ECB1-4366-B90F-08710FB9DB15}" srcOrd="8" destOrd="0" presId="urn:microsoft.com/office/officeart/2005/8/layout/cycle5"/>
    <dgm:cxn modelId="{D79AE740-1D07-4918-855D-E8A87BCEED3B}" type="presParOf" srcId="{D4F3978A-079D-4365-84D2-0BA7A8417A47}" destId="{95DBCDBE-1B0B-4915-A324-28AA5E471BE3}" srcOrd="9" destOrd="0" presId="urn:microsoft.com/office/officeart/2005/8/layout/cycle5"/>
    <dgm:cxn modelId="{C3D05775-6E27-4DD4-9D74-B40E5001EC5A}" type="presParOf" srcId="{D4F3978A-079D-4365-84D2-0BA7A8417A47}" destId="{E23A8D98-66A4-444D-8E2E-63BD1529C2B6}" srcOrd="10" destOrd="0" presId="urn:microsoft.com/office/officeart/2005/8/layout/cycle5"/>
    <dgm:cxn modelId="{A34DE53B-806A-49DD-BAB2-C5DAC75042C2}" type="presParOf" srcId="{D4F3978A-079D-4365-84D2-0BA7A8417A47}" destId="{678E1047-A13E-4006-9FC3-3A4426115E3B}" srcOrd="11" destOrd="0" presId="urn:microsoft.com/office/officeart/2005/8/layout/cycle5"/>
    <dgm:cxn modelId="{F3F736D7-2A46-418C-BD8F-52ADB549438C}" type="presParOf" srcId="{D4F3978A-079D-4365-84D2-0BA7A8417A47}" destId="{F1E965A5-2DFE-42EE-B4EA-99CA1471587A}" srcOrd="12" destOrd="0" presId="urn:microsoft.com/office/officeart/2005/8/layout/cycle5"/>
    <dgm:cxn modelId="{5F6F49D3-E021-4B10-8F2D-706DEF73983F}" type="presParOf" srcId="{D4F3978A-079D-4365-84D2-0BA7A8417A47}" destId="{D5884776-4964-47A1-8B24-F91BCB1CC9D2}" srcOrd="13" destOrd="0" presId="urn:microsoft.com/office/officeart/2005/8/layout/cycle5"/>
    <dgm:cxn modelId="{88E37EC0-617B-4FBF-80E9-D30F46543A66}" type="presParOf" srcId="{D4F3978A-079D-4365-84D2-0BA7A8417A47}" destId="{2C7BF7C7-1FB5-4488-9CFC-838C7F5C4A3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A65293-4424-4A09-B4BA-90CAC03282B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E25ECFF-DA58-47E8-AA0F-1A611EF29846}">
      <dgm:prSet phldrT="[Текст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ru-RU" sz="1800" dirty="0" smtClean="0">
              <a:solidFill>
                <a:srgbClr val="C00000"/>
              </a:solidFill>
              <a:latin typeface="Comic Sans MS" pitchFamily="66" charset="0"/>
            </a:rPr>
            <a:t>презентация</a:t>
          </a:r>
          <a:endParaRPr lang="ru-RU" sz="1800" dirty="0">
            <a:solidFill>
              <a:srgbClr val="C00000"/>
            </a:solidFill>
            <a:latin typeface="Comic Sans MS" pitchFamily="66" charset="0"/>
          </a:endParaRPr>
        </a:p>
      </dgm:t>
    </dgm:pt>
    <dgm:pt modelId="{4AD1AFA8-499A-4DF9-96A0-17C4789AEB80}" type="parTrans" cxnId="{999E2B03-BC73-45AF-B3B8-AEE4A998E18B}">
      <dgm:prSet/>
      <dgm:spPr/>
      <dgm:t>
        <a:bodyPr/>
        <a:lstStyle/>
        <a:p>
          <a:endParaRPr lang="ru-RU" sz="1800">
            <a:solidFill>
              <a:srgbClr val="FFC000"/>
            </a:solidFill>
            <a:latin typeface="Comic Sans MS" pitchFamily="66" charset="0"/>
          </a:endParaRPr>
        </a:p>
      </dgm:t>
    </dgm:pt>
    <dgm:pt modelId="{74DC1A3A-F58D-4F3C-A549-8159A3CBB26A}" type="sibTrans" cxnId="{999E2B03-BC73-45AF-B3B8-AEE4A998E18B}">
      <dgm:prSet/>
      <dgm:spPr/>
      <dgm:t>
        <a:bodyPr/>
        <a:lstStyle/>
        <a:p>
          <a:endParaRPr lang="ru-RU" sz="1800">
            <a:solidFill>
              <a:srgbClr val="FFC000"/>
            </a:solidFill>
            <a:latin typeface="Comic Sans MS" pitchFamily="66" charset="0"/>
          </a:endParaRPr>
        </a:p>
      </dgm:t>
    </dgm:pt>
    <dgm:pt modelId="{ECA1161A-B922-4528-92C5-5E46B152B73D}">
      <dgm:prSet phldrT="[Текст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ru-RU" sz="1800" dirty="0" smtClean="0">
              <a:solidFill>
                <a:srgbClr val="C00000"/>
              </a:solidFill>
              <a:latin typeface="Comic Sans MS" pitchFamily="66" charset="0"/>
            </a:rPr>
            <a:t>буклет</a:t>
          </a:r>
          <a:endParaRPr lang="ru-RU" sz="1800" dirty="0">
            <a:solidFill>
              <a:srgbClr val="C00000"/>
            </a:solidFill>
            <a:latin typeface="Comic Sans MS" pitchFamily="66" charset="0"/>
          </a:endParaRPr>
        </a:p>
      </dgm:t>
    </dgm:pt>
    <dgm:pt modelId="{E7F366A2-09ED-42BA-A611-B6AF17278677}" type="parTrans" cxnId="{5769899F-644B-466A-8377-A790A6E18128}">
      <dgm:prSet/>
      <dgm:spPr/>
      <dgm:t>
        <a:bodyPr/>
        <a:lstStyle/>
        <a:p>
          <a:endParaRPr lang="ru-RU" sz="1800">
            <a:solidFill>
              <a:srgbClr val="FFC000"/>
            </a:solidFill>
            <a:latin typeface="Comic Sans MS" pitchFamily="66" charset="0"/>
          </a:endParaRPr>
        </a:p>
      </dgm:t>
    </dgm:pt>
    <dgm:pt modelId="{382B1AF6-3F04-4148-B21B-95ECF1315961}" type="sibTrans" cxnId="{5769899F-644B-466A-8377-A790A6E18128}">
      <dgm:prSet/>
      <dgm:spPr/>
      <dgm:t>
        <a:bodyPr/>
        <a:lstStyle/>
        <a:p>
          <a:endParaRPr lang="ru-RU" sz="1800">
            <a:solidFill>
              <a:srgbClr val="FFC000"/>
            </a:solidFill>
            <a:latin typeface="Comic Sans MS" pitchFamily="66" charset="0"/>
          </a:endParaRPr>
        </a:p>
      </dgm:t>
    </dgm:pt>
    <dgm:pt modelId="{04B93CE1-2C4E-4A22-A2A5-BB1412FAF036}">
      <dgm:prSet phldrT="[Текст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ru-RU" sz="1800" dirty="0" smtClean="0">
              <a:solidFill>
                <a:srgbClr val="C00000"/>
              </a:solidFill>
              <a:latin typeface="Comic Sans MS" pitchFamily="66" charset="0"/>
            </a:rPr>
            <a:t>рецепт</a:t>
          </a:r>
          <a:endParaRPr lang="ru-RU" sz="1800" dirty="0">
            <a:solidFill>
              <a:srgbClr val="C00000"/>
            </a:solidFill>
            <a:latin typeface="Comic Sans MS" pitchFamily="66" charset="0"/>
          </a:endParaRPr>
        </a:p>
      </dgm:t>
    </dgm:pt>
    <dgm:pt modelId="{814B8A3D-6089-469E-9E3F-B76921CF40F1}" type="parTrans" cxnId="{BBAD2390-F886-4401-A8E7-E10ACE6C1844}">
      <dgm:prSet/>
      <dgm:spPr/>
      <dgm:t>
        <a:bodyPr/>
        <a:lstStyle/>
        <a:p>
          <a:endParaRPr lang="ru-RU" sz="1800">
            <a:solidFill>
              <a:srgbClr val="FFC000"/>
            </a:solidFill>
            <a:latin typeface="Comic Sans MS" pitchFamily="66" charset="0"/>
          </a:endParaRPr>
        </a:p>
      </dgm:t>
    </dgm:pt>
    <dgm:pt modelId="{1463D580-4599-4459-B1D7-A28240BA8057}" type="sibTrans" cxnId="{BBAD2390-F886-4401-A8E7-E10ACE6C1844}">
      <dgm:prSet/>
      <dgm:spPr/>
      <dgm:t>
        <a:bodyPr/>
        <a:lstStyle/>
        <a:p>
          <a:endParaRPr lang="ru-RU" sz="1800">
            <a:solidFill>
              <a:srgbClr val="FFC000"/>
            </a:solidFill>
            <a:latin typeface="Comic Sans MS" pitchFamily="66" charset="0"/>
          </a:endParaRPr>
        </a:p>
      </dgm:t>
    </dgm:pt>
    <dgm:pt modelId="{B426E6EF-C773-4DEE-8D0F-3DA5078D322F}">
      <dgm:prSet phldrT="[Текст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ru-RU" sz="1800" dirty="0" smtClean="0">
              <a:solidFill>
                <a:srgbClr val="C00000"/>
              </a:solidFill>
              <a:latin typeface="Comic Sans MS" pitchFamily="66" charset="0"/>
            </a:rPr>
            <a:t>видеоролик</a:t>
          </a:r>
          <a:endParaRPr lang="ru-RU" sz="1800" dirty="0">
            <a:solidFill>
              <a:srgbClr val="C00000"/>
            </a:solidFill>
            <a:latin typeface="Comic Sans MS" pitchFamily="66" charset="0"/>
          </a:endParaRPr>
        </a:p>
      </dgm:t>
    </dgm:pt>
    <dgm:pt modelId="{D3CF69EC-6D27-4457-8DD1-B8F691FC74C8}" type="parTrans" cxnId="{707717F4-0F55-4921-9F16-C69CCAF740A5}">
      <dgm:prSet/>
      <dgm:spPr/>
      <dgm:t>
        <a:bodyPr/>
        <a:lstStyle/>
        <a:p>
          <a:endParaRPr lang="ru-RU" sz="1800">
            <a:solidFill>
              <a:srgbClr val="FFC000"/>
            </a:solidFill>
            <a:latin typeface="Comic Sans MS" pitchFamily="66" charset="0"/>
          </a:endParaRPr>
        </a:p>
      </dgm:t>
    </dgm:pt>
    <dgm:pt modelId="{C6F58AA0-1B1C-4241-9BFF-C9AAEB375F4C}" type="sibTrans" cxnId="{707717F4-0F55-4921-9F16-C69CCAF740A5}">
      <dgm:prSet/>
      <dgm:spPr/>
      <dgm:t>
        <a:bodyPr/>
        <a:lstStyle/>
        <a:p>
          <a:endParaRPr lang="ru-RU" sz="1800">
            <a:solidFill>
              <a:srgbClr val="FFC000"/>
            </a:solidFill>
            <a:latin typeface="Comic Sans MS" pitchFamily="66" charset="0"/>
          </a:endParaRPr>
        </a:p>
      </dgm:t>
    </dgm:pt>
    <dgm:pt modelId="{54EC8711-5E77-4D03-A02B-58E231971449}">
      <dgm:prSet phldrT="[Текст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ru-RU" sz="1800" dirty="0" smtClean="0">
              <a:solidFill>
                <a:srgbClr val="C00000"/>
              </a:solidFill>
              <a:latin typeface="Comic Sans MS" pitchFamily="66" charset="0"/>
            </a:rPr>
            <a:t>праздник</a:t>
          </a:r>
          <a:endParaRPr lang="ru-RU" sz="1800" dirty="0">
            <a:solidFill>
              <a:srgbClr val="C00000"/>
            </a:solidFill>
            <a:latin typeface="Comic Sans MS" pitchFamily="66" charset="0"/>
          </a:endParaRPr>
        </a:p>
      </dgm:t>
    </dgm:pt>
    <dgm:pt modelId="{A29541E2-FAB6-4F08-8C88-ACC7C34697F9}" type="parTrans" cxnId="{58D4604A-191B-4580-B6E0-2097647E834A}">
      <dgm:prSet/>
      <dgm:spPr/>
      <dgm:t>
        <a:bodyPr/>
        <a:lstStyle/>
        <a:p>
          <a:endParaRPr lang="ru-RU" sz="1800">
            <a:solidFill>
              <a:srgbClr val="FFC000"/>
            </a:solidFill>
            <a:latin typeface="Comic Sans MS" pitchFamily="66" charset="0"/>
          </a:endParaRPr>
        </a:p>
      </dgm:t>
    </dgm:pt>
    <dgm:pt modelId="{05A2F6C0-C5EE-4F33-B099-0D874051C49F}" type="sibTrans" cxnId="{58D4604A-191B-4580-B6E0-2097647E834A}">
      <dgm:prSet/>
      <dgm:spPr/>
      <dgm:t>
        <a:bodyPr/>
        <a:lstStyle/>
        <a:p>
          <a:endParaRPr lang="ru-RU" sz="1800">
            <a:solidFill>
              <a:srgbClr val="FFC000"/>
            </a:solidFill>
            <a:latin typeface="Comic Sans MS" pitchFamily="66" charset="0"/>
          </a:endParaRPr>
        </a:p>
      </dgm:t>
    </dgm:pt>
    <dgm:pt modelId="{D1264CCE-5AAC-4078-9216-718118718D5B}" type="pres">
      <dgm:prSet presAssocID="{B2A65293-4424-4A09-B4BA-90CAC03282B6}" presName="diagram" presStyleCnt="0">
        <dgm:presLayoutVars>
          <dgm:dir/>
          <dgm:resizeHandles val="exact"/>
        </dgm:presLayoutVars>
      </dgm:prSet>
      <dgm:spPr/>
    </dgm:pt>
    <dgm:pt modelId="{94BFB96B-FD58-4D58-86BA-E85AE952EDD8}" type="pres">
      <dgm:prSet presAssocID="{3E25ECFF-DA58-47E8-AA0F-1A611EF29846}" presName="node" presStyleLbl="node1" presStyleIdx="0" presStyleCnt="5">
        <dgm:presLayoutVars>
          <dgm:bulletEnabled val="1"/>
        </dgm:presLayoutVars>
      </dgm:prSet>
      <dgm:spPr/>
    </dgm:pt>
    <dgm:pt modelId="{0F2348C4-307B-4450-A2FC-EC5A2167D2BA}" type="pres">
      <dgm:prSet presAssocID="{74DC1A3A-F58D-4F3C-A549-8159A3CBB26A}" presName="sibTrans" presStyleCnt="0"/>
      <dgm:spPr/>
    </dgm:pt>
    <dgm:pt modelId="{4C14AA0C-A91E-4393-A65F-7F97D4C8915A}" type="pres">
      <dgm:prSet presAssocID="{ECA1161A-B922-4528-92C5-5E46B152B73D}" presName="node" presStyleLbl="node1" presStyleIdx="1" presStyleCnt="5" custLinFactNeighborX="4809" custLinFactNeighborY="-8">
        <dgm:presLayoutVars>
          <dgm:bulletEnabled val="1"/>
        </dgm:presLayoutVars>
      </dgm:prSet>
      <dgm:spPr/>
    </dgm:pt>
    <dgm:pt modelId="{315CED24-294F-4F82-B915-0BA19E81EAFE}" type="pres">
      <dgm:prSet presAssocID="{382B1AF6-3F04-4148-B21B-95ECF1315961}" presName="sibTrans" presStyleCnt="0"/>
      <dgm:spPr/>
    </dgm:pt>
    <dgm:pt modelId="{58176881-9456-45D2-B67D-BC04296D969F}" type="pres">
      <dgm:prSet presAssocID="{04B93CE1-2C4E-4A22-A2A5-BB1412FAF036}" presName="node" presStyleLbl="node1" presStyleIdx="2" presStyleCnt="5" custLinFactNeighborX="-416" custLinFactNeighborY="-267">
        <dgm:presLayoutVars>
          <dgm:bulletEnabled val="1"/>
        </dgm:presLayoutVars>
      </dgm:prSet>
      <dgm:spPr/>
    </dgm:pt>
    <dgm:pt modelId="{633032BC-7138-437C-8054-65B9E6EBEB63}" type="pres">
      <dgm:prSet presAssocID="{1463D580-4599-4459-B1D7-A28240BA8057}" presName="sibTrans" presStyleCnt="0"/>
      <dgm:spPr/>
    </dgm:pt>
    <dgm:pt modelId="{017A57AF-44ED-42F9-A165-E210600A9857}" type="pres">
      <dgm:prSet presAssocID="{B426E6EF-C773-4DEE-8D0F-3DA5078D322F}" presName="node" presStyleLbl="node1" presStyleIdx="3" presStyleCnt="5" custLinFactNeighborX="1634" custLinFactNeighborY="-267">
        <dgm:presLayoutVars>
          <dgm:bulletEnabled val="1"/>
        </dgm:presLayoutVars>
      </dgm:prSet>
      <dgm:spPr/>
    </dgm:pt>
    <dgm:pt modelId="{5FD68676-786E-4ED3-8137-72055662DEEF}" type="pres">
      <dgm:prSet presAssocID="{C6F58AA0-1B1C-4241-9BFF-C9AAEB375F4C}" presName="sibTrans" presStyleCnt="0"/>
      <dgm:spPr/>
    </dgm:pt>
    <dgm:pt modelId="{66BE87E4-9AC4-4D49-85A5-A17038A3C43E}" type="pres">
      <dgm:prSet presAssocID="{54EC8711-5E77-4D03-A02B-58E231971449}" presName="node" presStyleLbl="node1" presStyleIdx="4" presStyleCnt="5">
        <dgm:presLayoutVars>
          <dgm:bulletEnabled val="1"/>
        </dgm:presLayoutVars>
      </dgm:prSet>
      <dgm:spPr/>
    </dgm:pt>
  </dgm:ptLst>
  <dgm:cxnLst>
    <dgm:cxn modelId="{BBAD2390-F886-4401-A8E7-E10ACE6C1844}" srcId="{B2A65293-4424-4A09-B4BA-90CAC03282B6}" destId="{04B93CE1-2C4E-4A22-A2A5-BB1412FAF036}" srcOrd="2" destOrd="0" parTransId="{814B8A3D-6089-469E-9E3F-B76921CF40F1}" sibTransId="{1463D580-4599-4459-B1D7-A28240BA8057}"/>
    <dgm:cxn modelId="{38131D36-7F05-4A52-A1F1-2F9503B5AEFC}" type="presOf" srcId="{3E25ECFF-DA58-47E8-AA0F-1A611EF29846}" destId="{94BFB96B-FD58-4D58-86BA-E85AE952EDD8}" srcOrd="0" destOrd="0" presId="urn:microsoft.com/office/officeart/2005/8/layout/default"/>
    <dgm:cxn modelId="{999E2B03-BC73-45AF-B3B8-AEE4A998E18B}" srcId="{B2A65293-4424-4A09-B4BA-90CAC03282B6}" destId="{3E25ECFF-DA58-47E8-AA0F-1A611EF29846}" srcOrd="0" destOrd="0" parTransId="{4AD1AFA8-499A-4DF9-96A0-17C4789AEB80}" sibTransId="{74DC1A3A-F58D-4F3C-A549-8159A3CBB26A}"/>
    <dgm:cxn modelId="{751215C3-CD29-4182-9BBB-912A7A8433C3}" type="presOf" srcId="{ECA1161A-B922-4528-92C5-5E46B152B73D}" destId="{4C14AA0C-A91E-4393-A65F-7F97D4C8915A}" srcOrd="0" destOrd="0" presId="urn:microsoft.com/office/officeart/2005/8/layout/default"/>
    <dgm:cxn modelId="{58D4604A-191B-4580-B6E0-2097647E834A}" srcId="{B2A65293-4424-4A09-B4BA-90CAC03282B6}" destId="{54EC8711-5E77-4D03-A02B-58E231971449}" srcOrd="4" destOrd="0" parTransId="{A29541E2-FAB6-4F08-8C88-ACC7C34697F9}" sibTransId="{05A2F6C0-C5EE-4F33-B099-0D874051C49F}"/>
    <dgm:cxn modelId="{88A31528-EA1C-4FBF-9BB4-48A4301F6B20}" type="presOf" srcId="{B2A65293-4424-4A09-B4BA-90CAC03282B6}" destId="{D1264CCE-5AAC-4078-9216-718118718D5B}" srcOrd="0" destOrd="0" presId="urn:microsoft.com/office/officeart/2005/8/layout/default"/>
    <dgm:cxn modelId="{707717F4-0F55-4921-9F16-C69CCAF740A5}" srcId="{B2A65293-4424-4A09-B4BA-90CAC03282B6}" destId="{B426E6EF-C773-4DEE-8D0F-3DA5078D322F}" srcOrd="3" destOrd="0" parTransId="{D3CF69EC-6D27-4457-8DD1-B8F691FC74C8}" sibTransId="{C6F58AA0-1B1C-4241-9BFF-C9AAEB375F4C}"/>
    <dgm:cxn modelId="{5769899F-644B-466A-8377-A790A6E18128}" srcId="{B2A65293-4424-4A09-B4BA-90CAC03282B6}" destId="{ECA1161A-B922-4528-92C5-5E46B152B73D}" srcOrd="1" destOrd="0" parTransId="{E7F366A2-09ED-42BA-A611-B6AF17278677}" sibTransId="{382B1AF6-3F04-4148-B21B-95ECF1315961}"/>
    <dgm:cxn modelId="{90B85BA5-1A68-4D26-A3A8-2C803BDEA484}" type="presOf" srcId="{54EC8711-5E77-4D03-A02B-58E231971449}" destId="{66BE87E4-9AC4-4D49-85A5-A17038A3C43E}" srcOrd="0" destOrd="0" presId="urn:microsoft.com/office/officeart/2005/8/layout/default"/>
    <dgm:cxn modelId="{5A7D873A-276C-4E25-A6A9-F5BC5708463C}" type="presOf" srcId="{B426E6EF-C773-4DEE-8D0F-3DA5078D322F}" destId="{017A57AF-44ED-42F9-A165-E210600A9857}" srcOrd="0" destOrd="0" presId="urn:microsoft.com/office/officeart/2005/8/layout/default"/>
    <dgm:cxn modelId="{8A001A24-0BF4-41FF-9590-935623D0E5EA}" type="presOf" srcId="{04B93CE1-2C4E-4A22-A2A5-BB1412FAF036}" destId="{58176881-9456-45D2-B67D-BC04296D969F}" srcOrd="0" destOrd="0" presId="urn:microsoft.com/office/officeart/2005/8/layout/default"/>
    <dgm:cxn modelId="{3FC18CEC-CCD3-4E7C-90A4-28F8481F593C}" type="presParOf" srcId="{D1264CCE-5AAC-4078-9216-718118718D5B}" destId="{94BFB96B-FD58-4D58-86BA-E85AE952EDD8}" srcOrd="0" destOrd="0" presId="urn:microsoft.com/office/officeart/2005/8/layout/default"/>
    <dgm:cxn modelId="{9D89D9A1-DB23-467C-B355-D39F381C0020}" type="presParOf" srcId="{D1264CCE-5AAC-4078-9216-718118718D5B}" destId="{0F2348C4-307B-4450-A2FC-EC5A2167D2BA}" srcOrd="1" destOrd="0" presId="urn:microsoft.com/office/officeart/2005/8/layout/default"/>
    <dgm:cxn modelId="{E20CEACC-B5E2-4E9F-AD05-6BB4D1252CB5}" type="presParOf" srcId="{D1264CCE-5AAC-4078-9216-718118718D5B}" destId="{4C14AA0C-A91E-4393-A65F-7F97D4C8915A}" srcOrd="2" destOrd="0" presId="urn:microsoft.com/office/officeart/2005/8/layout/default"/>
    <dgm:cxn modelId="{4F858F1A-2B33-4D5C-B6A5-6E08C839C6A4}" type="presParOf" srcId="{D1264CCE-5AAC-4078-9216-718118718D5B}" destId="{315CED24-294F-4F82-B915-0BA19E81EAFE}" srcOrd="3" destOrd="0" presId="urn:microsoft.com/office/officeart/2005/8/layout/default"/>
    <dgm:cxn modelId="{73AF793C-A992-47EA-ABA3-C16B68F5816F}" type="presParOf" srcId="{D1264CCE-5AAC-4078-9216-718118718D5B}" destId="{58176881-9456-45D2-B67D-BC04296D969F}" srcOrd="4" destOrd="0" presId="urn:microsoft.com/office/officeart/2005/8/layout/default"/>
    <dgm:cxn modelId="{2673E526-7FC5-4B29-B33E-2D2C2450B4F6}" type="presParOf" srcId="{D1264CCE-5AAC-4078-9216-718118718D5B}" destId="{633032BC-7138-437C-8054-65B9E6EBEB63}" srcOrd="5" destOrd="0" presId="urn:microsoft.com/office/officeart/2005/8/layout/default"/>
    <dgm:cxn modelId="{4482EA41-3899-4992-B594-33E0BE2ADF13}" type="presParOf" srcId="{D1264CCE-5AAC-4078-9216-718118718D5B}" destId="{017A57AF-44ED-42F9-A165-E210600A9857}" srcOrd="6" destOrd="0" presId="urn:microsoft.com/office/officeart/2005/8/layout/default"/>
    <dgm:cxn modelId="{A5D8127E-E3A8-49A1-8EE1-044A247888A8}" type="presParOf" srcId="{D1264CCE-5AAC-4078-9216-718118718D5B}" destId="{5FD68676-786E-4ED3-8137-72055662DEEF}" srcOrd="7" destOrd="0" presId="urn:microsoft.com/office/officeart/2005/8/layout/default"/>
    <dgm:cxn modelId="{113951F0-4AE7-4D29-BB24-95614C1A7BFB}" type="presParOf" srcId="{D1264CCE-5AAC-4078-9216-718118718D5B}" destId="{66BE87E4-9AC4-4D49-85A5-A17038A3C43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6A0052-06EE-4507-B4EF-2F0D547B6F86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48E1FB-7217-4C2B-A1CD-BA6FB963757D}">
      <dgm:prSet phldrT="[Текст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bg2">
                  <a:lumMod val="25000"/>
                </a:schemeClr>
              </a:solidFill>
              <a:latin typeface="Comic Sans MS" pitchFamily="66" charset="0"/>
            </a:rPr>
            <a:t>знания</a:t>
          </a:r>
          <a:endParaRPr lang="ru-RU" sz="1800" dirty="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gm:t>
    </dgm:pt>
    <dgm:pt modelId="{BFF181EB-7699-4AE1-A17E-7813683194E4}" type="parTrans" cxnId="{6D14EA3E-F667-47C3-94F6-A098D404C5CF}">
      <dgm:prSet/>
      <dgm:spPr/>
      <dgm:t>
        <a:bodyPr/>
        <a:lstStyle/>
        <a:p>
          <a:endParaRPr lang="ru-RU" sz="2000">
            <a:solidFill>
              <a:srgbClr val="FFFF00"/>
            </a:solidFill>
            <a:latin typeface="Comic Sans MS" pitchFamily="66" charset="0"/>
          </a:endParaRPr>
        </a:p>
      </dgm:t>
    </dgm:pt>
    <dgm:pt modelId="{50141811-C0A9-4FC6-BD30-68646ECE9AD5}" type="sibTrans" cxnId="{6D14EA3E-F667-47C3-94F6-A098D404C5CF}">
      <dgm:prSet/>
      <dgm:spPr/>
      <dgm:t>
        <a:bodyPr/>
        <a:lstStyle/>
        <a:p>
          <a:endParaRPr lang="ru-RU" sz="2000">
            <a:solidFill>
              <a:srgbClr val="FFFF00"/>
            </a:solidFill>
            <a:latin typeface="Comic Sans MS" pitchFamily="66" charset="0"/>
          </a:endParaRPr>
        </a:p>
      </dgm:t>
    </dgm:pt>
    <dgm:pt modelId="{0920782E-CAA7-4E02-9C1F-87501D6ACE49}">
      <dgm:prSet phldrT="[Текст]" custT="1"/>
      <dgm:spPr>
        <a:solidFill>
          <a:schemeClr val="accent4"/>
        </a:solidFill>
      </dgm:spPr>
      <dgm:t>
        <a:bodyPr/>
        <a:lstStyle/>
        <a:p>
          <a:r>
            <a:rPr lang="ru-RU" sz="1800" dirty="0" smtClean="0">
              <a:solidFill>
                <a:schemeClr val="bg2">
                  <a:lumMod val="25000"/>
                </a:schemeClr>
              </a:solidFill>
              <a:latin typeface="Comic Sans MS" pitchFamily="66" charset="0"/>
            </a:rPr>
            <a:t>новизна</a:t>
          </a:r>
          <a:endParaRPr lang="ru-RU" sz="1800" dirty="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gm:t>
    </dgm:pt>
    <dgm:pt modelId="{03D96913-132D-4178-A57A-F6213965DB2A}" type="parTrans" cxnId="{30811F6A-5577-42BD-8B72-5CA882CCD4C7}">
      <dgm:prSet custT="1"/>
      <dgm:spPr/>
      <dgm:t>
        <a:bodyPr/>
        <a:lstStyle/>
        <a:p>
          <a:endParaRPr lang="ru-RU" sz="180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gm:t>
    </dgm:pt>
    <dgm:pt modelId="{6A151B20-10C3-4671-A81F-6BD6AC4DE376}" type="sibTrans" cxnId="{30811F6A-5577-42BD-8B72-5CA882CCD4C7}">
      <dgm:prSet/>
      <dgm:spPr/>
      <dgm:t>
        <a:bodyPr/>
        <a:lstStyle/>
        <a:p>
          <a:endParaRPr lang="ru-RU" sz="2000">
            <a:solidFill>
              <a:srgbClr val="FFFF00"/>
            </a:solidFill>
            <a:latin typeface="Comic Sans MS" pitchFamily="66" charset="0"/>
          </a:endParaRPr>
        </a:p>
      </dgm:t>
    </dgm:pt>
    <dgm:pt modelId="{BA7D8C61-0B63-4CCD-A793-A754FE5286DC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800" dirty="0" smtClean="0">
              <a:solidFill>
                <a:schemeClr val="bg2">
                  <a:lumMod val="25000"/>
                </a:schemeClr>
              </a:solidFill>
              <a:latin typeface="Comic Sans MS" pitchFamily="66" charset="0"/>
            </a:rPr>
            <a:t>умения</a:t>
          </a:r>
          <a:endParaRPr lang="ru-RU" sz="1800" dirty="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gm:t>
    </dgm:pt>
    <dgm:pt modelId="{43F5041F-ABEB-4296-91FC-830534C02FF1}" type="parTrans" cxnId="{7CFB6A21-95AB-452F-88E6-7DDF3B98BA98}">
      <dgm:prSet custT="1"/>
      <dgm:spPr/>
      <dgm:t>
        <a:bodyPr/>
        <a:lstStyle/>
        <a:p>
          <a:endParaRPr lang="ru-RU" sz="180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gm:t>
    </dgm:pt>
    <dgm:pt modelId="{4AE0B607-F821-4F1D-B6DA-E8E79EB33138}" type="sibTrans" cxnId="{7CFB6A21-95AB-452F-88E6-7DDF3B98BA98}">
      <dgm:prSet/>
      <dgm:spPr/>
      <dgm:t>
        <a:bodyPr/>
        <a:lstStyle/>
        <a:p>
          <a:endParaRPr lang="ru-RU" sz="2000">
            <a:solidFill>
              <a:srgbClr val="FFFF00"/>
            </a:solidFill>
            <a:latin typeface="Comic Sans MS" pitchFamily="66" charset="0"/>
          </a:endParaRPr>
        </a:p>
      </dgm:t>
    </dgm:pt>
    <dgm:pt modelId="{434C4C00-9C2D-49CC-9D6E-CC02ADCC6FCF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bg2">
                  <a:lumMod val="25000"/>
                </a:schemeClr>
              </a:solidFill>
              <a:latin typeface="Comic Sans MS" pitchFamily="66" charset="0"/>
            </a:rPr>
            <a:t>толерантность</a:t>
          </a:r>
          <a:endParaRPr lang="ru-RU" sz="1800" dirty="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gm:t>
    </dgm:pt>
    <dgm:pt modelId="{FA5C33BF-D31B-4D0B-B426-4F650D59E6B6}" type="parTrans" cxnId="{328E75B0-CA30-4E54-9129-4FD77DBBEA88}">
      <dgm:prSet custT="1"/>
      <dgm:spPr/>
      <dgm:t>
        <a:bodyPr/>
        <a:lstStyle/>
        <a:p>
          <a:endParaRPr lang="ru-RU" sz="180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gm:t>
    </dgm:pt>
    <dgm:pt modelId="{188D9228-BB68-42A4-895D-D7037C1694D9}" type="sibTrans" cxnId="{328E75B0-CA30-4E54-9129-4FD77DBBEA88}">
      <dgm:prSet/>
      <dgm:spPr/>
      <dgm:t>
        <a:bodyPr/>
        <a:lstStyle/>
        <a:p>
          <a:endParaRPr lang="ru-RU" sz="2000">
            <a:solidFill>
              <a:srgbClr val="FFFF00"/>
            </a:solidFill>
            <a:latin typeface="Comic Sans MS" pitchFamily="66" charset="0"/>
          </a:endParaRPr>
        </a:p>
      </dgm:t>
    </dgm:pt>
    <dgm:pt modelId="{DCFD0C5E-2E5F-4565-8268-EF0C09D7F1F0}">
      <dgm:prSet phldrT="[Текст]" custT="1"/>
      <dgm:spPr>
        <a:solidFill>
          <a:schemeClr val="accent5"/>
        </a:solidFill>
      </dgm:spPr>
      <dgm:t>
        <a:bodyPr/>
        <a:lstStyle/>
        <a:p>
          <a:r>
            <a:rPr lang="ru-RU" sz="1800" dirty="0" smtClean="0">
              <a:solidFill>
                <a:schemeClr val="bg2">
                  <a:lumMod val="25000"/>
                </a:schemeClr>
              </a:solidFill>
              <a:latin typeface="Comic Sans MS" pitchFamily="66" charset="0"/>
            </a:rPr>
            <a:t>качество</a:t>
          </a:r>
          <a:endParaRPr lang="ru-RU" sz="1800" dirty="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gm:t>
    </dgm:pt>
    <dgm:pt modelId="{5BBF9F14-CCF8-46F2-8170-FFB467A74639}" type="parTrans" cxnId="{A7BBB01A-1D7F-4C16-88DC-F5E9EE62DB6A}">
      <dgm:prSet custT="1"/>
      <dgm:spPr/>
      <dgm:t>
        <a:bodyPr/>
        <a:lstStyle/>
        <a:p>
          <a:endParaRPr lang="ru-RU" sz="180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gm:t>
    </dgm:pt>
    <dgm:pt modelId="{7474FD6F-FC8F-4596-ACB3-4A3690776DA8}" type="sibTrans" cxnId="{A7BBB01A-1D7F-4C16-88DC-F5E9EE62DB6A}">
      <dgm:prSet/>
      <dgm:spPr/>
      <dgm:t>
        <a:bodyPr/>
        <a:lstStyle/>
        <a:p>
          <a:endParaRPr lang="ru-RU" sz="2000">
            <a:solidFill>
              <a:srgbClr val="FFFF00"/>
            </a:solidFill>
            <a:latin typeface="Comic Sans MS" pitchFamily="66" charset="0"/>
          </a:endParaRPr>
        </a:p>
      </dgm:t>
    </dgm:pt>
    <dgm:pt modelId="{B88B7AFA-C1FE-4636-8BBC-468FC2677B2D}" type="pres">
      <dgm:prSet presAssocID="{A86A0052-06EE-4507-B4EF-2F0D547B6F8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06FACD0-F6CF-4886-8BD5-4C479B5A4A70}" type="pres">
      <dgm:prSet presAssocID="{6748E1FB-7217-4C2B-A1CD-BA6FB963757D}" presName="centerShape" presStyleLbl="node0" presStyleIdx="0" presStyleCnt="1"/>
      <dgm:spPr/>
    </dgm:pt>
    <dgm:pt modelId="{111D83A7-4BBC-40A3-90C7-709E5B265F0B}" type="pres">
      <dgm:prSet presAssocID="{03D96913-132D-4178-A57A-F6213965DB2A}" presName="Name9" presStyleLbl="parChTrans1D2" presStyleIdx="0" presStyleCnt="4"/>
      <dgm:spPr/>
    </dgm:pt>
    <dgm:pt modelId="{BD987089-B69C-4B1D-9A63-06153F43CB2E}" type="pres">
      <dgm:prSet presAssocID="{03D96913-132D-4178-A57A-F6213965DB2A}" presName="connTx" presStyleLbl="parChTrans1D2" presStyleIdx="0" presStyleCnt="4"/>
      <dgm:spPr/>
    </dgm:pt>
    <dgm:pt modelId="{BA19FB57-DD01-4FB4-8EED-A6E11AA29B41}" type="pres">
      <dgm:prSet presAssocID="{0920782E-CAA7-4E02-9C1F-87501D6ACE49}" presName="node" presStyleLbl="node1" presStyleIdx="0" presStyleCnt="4" custRadScaleRad="101049" custRadScaleInc="2112">
        <dgm:presLayoutVars>
          <dgm:bulletEnabled val="1"/>
        </dgm:presLayoutVars>
      </dgm:prSet>
      <dgm:spPr/>
    </dgm:pt>
    <dgm:pt modelId="{8DB38268-447D-4C06-B764-A230DF872055}" type="pres">
      <dgm:prSet presAssocID="{43F5041F-ABEB-4296-91FC-830534C02FF1}" presName="Name9" presStyleLbl="parChTrans1D2" presStyleIdx="1" presStyleCnt="4"/>
      <dgm:spPr/>
    </dgm:pt>
    <dgm:pt modelId="{64EFD497-2041-47F3-B468-7CBA87204771}" type="pres">
      <dgm:prSet presAssocID="{43F5041F-ABEB-4296-91FC-830534C02FF1}" presName="connTx" presStyleLbl="parChTrans1D2" presStyleIdx="1" presStyleCnt="4"/>
      <dgm:spPr/>
    </dgm:pt>
    <dgm:pt modelId="{24DC47FE-F3ED-4EB7-BE7A-049904E7FC76}" type="pres">
      <dgm:prSet presAssocID="{BA7D8C61-0B63-4CCD-A793-A754FE5286DC}" presName="node" presStyleLbl="node1" presStyleIdx="1" presStyleCnt="4">
        <dgm:presLayoutVars>
          <dgm:bulletEnabled val="1"/>
        </dgm:presLayoutVars>
      </dgm:prSet>
      <dgm:spPr/>
    </dgm:pt>
    <dgm:pt modelId="{7DAFCEF6-77F3-4F11-A04B-6371ED7187C5}" type="pres">
      <dgm:prSet presAssocID="{FA5C33BF-D31B-4D0B-B426-4F650D59E6B6}" presName="Name9" presStyleLbl="parChTrans1D2" presStyleIdx="2" presStyleCnt="4"/>
      <dgm:spPr/>
    </dgm:pt>
    <dgm:pt modelId="{82109AD9-6F93-4C0A-994D-16FD3554B1D4}" type="pres">
      <dgm:prSet presAssocID="{FA5C33BF-D31B-4D0B-B426-4F650D59E6B6}" presName="connTx" presStyleLbl="parChTrans1D2" presStyleIdx="2" presStyleCnt="4"/>
      <dgm:spPr/>
    </dgm:pt>
    <dgm:pt modelId="{BB1D67E3-9ADD-47BB-AB9C-77C43D596944}" type="pres">
      <dgm:prSet presAssocID="{434C4C00-9C2D-49CC-9D6E-CC02ADCC6FCF}" presName="node" presStyleLbl="node1" presStyleIdx="2" presStyleCnt="4">
        <dgm:presLayoutVars>
          <dgm:bulletEnabled val="1"/>
        </dgm:presLayoutVars>
      </dgm:prSet>
      <dgm:spPr/>
    </dgm:pt>
    <dgm:pt modelId="{F0CE1BAC-DA5E-4FAD-BEFA-45EC434B6BAB}" type="pres">
      <dgm:prSet presAssocID="{5BBF9F14-CCF8-46F2-8170-FFB467A74639}" presName="Name9" presStyleLbl="parChTrans1D2" presStyleIdx="3" presStyleCnt="4"/>
      <dgm:spPr/>
    </dgm:pt>
    <dgm:pt modelId="{8481CA2D-F77B-4D6A-AADF-DACD09AC8212}" type="pres">
      <dgm:prSet presAssocID="{5BBF9F14-CCF8-46F2-8170-FFB467A74639}" presName="connTx" presStyleLbl="parChTrans1D2" presStyleIdx="3" presStyleCnt="4"/>
      <dgm:spPr/>
    </dgm:pt>
    <dgm:pt modelId="{47C8C774-2D8B-48D9-B624-0819CE664F92}" type="pres">
      <dgm:prSet presAssocID="{DCFD0C5E-2E5F-4565-8268-EF0C09D7F1F0}" presName="node" presStyleLbl="node1" presStyleIdx="3" presStyleCnt="4">
        <dgm:presLayoutVars>
          <dgm:bulletEnabled val="1"/>
        </dgm:presLayoutVars>
      </dgm:prSet>
      <dgm:spPr/>
    </dgm:pt>
  </dgm:ptLst>
  <dgm:cxnLst>
    <dgm:cxn modelId="{F4FCD985-81A9-4C49-B49E-A1AD51DA1CD0}" type="presOf" srcId="{43F5041F-ABEB-4296-91FC-830534C02FF1}" destId="{8DB38268-447D-4C06-B764-A230DF872055}" srcOrd="0" destOrd="0" presId="urn:microsoft.com/office/officeart/2005/8/layout/radial1"/>
    <dgm:cxn modelId="{30811F6A-5577-42BD-8B72-5CA882CCD4C7}" srcId="{6748E1FB-7217-4C2B-A1CD-BA6FB963757D}" destId="{0920782E-CAA7-4E02-9C1F-87501D6ACE49}" srcOrd="0" destOrd="0" parTransId="{03D96913-132D-4178-A57A-F6213965DB2A}" sibTransId="{6A151B20-10C3-4671-A81F-6BD6AC4DE376}"/>
    <dgm:cxn modelId="{7CFB6A21-95AB-452F-88E6-7DDF3B98BA98}" srcId="{6748E1FB-7217-4C2B-A1CD-BA6FB963757D}" destId="{BA7D8C61-0B63-4CCD-A793-A754FE5286DC}" srcOrd="1" destOrd="0" parTransId="{43F5041F-ABEB-4296-91FC-830534C02FF1}" sibTransId="{4AE0B607-F821-4F1D-B6DA-E8E79EB33138}"/>
    <dgm:cxn modelId="{314E8D42-AB9C-4C91-9B20-F23C7F781495}" type="presOf" srcId="{5BBF9F14-CCF8-46F2-8170-FFB467A74639}" destId="{8481CA2D-F77B-4D6A-AADF-DACD09AC8212}" srcOrd="1" destOrd="0" presId="urn:microsoft.com/office/officeart/2005/8/layout/radial1"/>
    <dgm:cxn modelId="{6D14EA3E-F667-47C3-94F6-A098D404C5CF}" srcId="{A86A0052-06EE-4507-B4EF-2F0D547B6F86}" destId="{6748E1FB-7217-4C2B-A1CD-BA6FB963757D}" srcOrd="0" destOrd="0" parTransId="{BFF181EB-7699-4AE1-A17E-7813683194E4}" sibTransId="{50141811-C0A9-4FC6-BD30-68646ECE9AD5}"/>
    <dgm:cxn modelId="{4AE18A3F-04D9-4ECF-8D80-8A6EF7386DDF}" type="presOf" srcId="{03D96913-132D-4178-A57A-F6213965DB2A}" destId="{111D83A7-4BBC-40A3-90C7-709E5B265F0B}" srcOrd="0" destOrd="0" presId="urn:microsoft.com/office/officeart/2005/8/layout/radial1"/>
    <dgm:cxn modelId="{3F0F57C9-7940-4BC7-9F07-22B3F9FF907B}" type="presOf" srcId="{BA7D8C61-0B63-4CCD-A793-A754FE5286DC}" destId="{24DC47FE-F3ED-4EB7-BE7A-049904E7FC76}" srcOrd="0" destOrd="0" presId="urn:microsoft.com/office/officeart/2005/8/layout/radial1"/>
    <dgm:cxn modelId="{7B3EC8A2-C029-4879-86E0-D46277883E05}" type="presOf" srcId="{FA5C33BF-D31B-4D0B-B426-4F650D59E6B6}" destId="{7DAFCEF6-77F3-4F11-A04B-6371ED7187C5}" srcOrd="0" destOrd="0" presId="urn:microsoft.com/office/officeart/2005/8/layout/radial1"/>
    <dgm:cxn modelId="{0329975F-434F-4D52-9DEC-19226282F9B4}" type="presOf" srcId="{434C4C00-9C2D-49CC-9D6E-CC02ADCC6FCF}" destId="{BB1D67E3-9ADD-47BB-AB9C-77C43D596944}" srcOrd="0" destOrd="0" presId="urn:microsoft.com/office/officeart/2005/8/layout/radial1"/>
    <dgm:cxn modelId="{1A07801A-61FC-40C6-AE07-A921ACA9D851}" type="presOf" srcId="{DCFD0C5E-2E5F-4565-8268-EF0C09D7F1F0}" destId="{47C8C774-2D8B-48D9-B624-0819CE664F92}" srcOrd="0" destOrd="0" presId="urn:microsoft.com/office/officeart/2005/8/layout/radial1"/>
    <dgm:cxn modelId="{328E75B0-CA30-4E54-9129-4FD77DBBEA88}" srcId="{6748E1FB-7217-4C2B-A1CD-BA6FB963757D}" destId="{434C4C00-9C2D-49CC-9D6E-CC02ADCC6FCF}" srcOrd="2" destOrd="0" parTransId="{FA5C33BF-D31B-4D0B-B426-4F650D59E6B6}" sibTransId="{188D9228-BB68-42A4-895D-D7037C1694D9}"/>
    <dgm:cxn modelId="{46E0A2B8-D356-49D9-ABA7-1ADA61185582}" type="presOf" srcId="{43F5041F-ABEB-4296-91FC-830534C02FF1}" destId="{64EFD497-2041-47F3-B468-7CBA87204771}" srcOrd="1" destOrd="0" presId="urn:microsoft.com/office/officeart/2005/8/layout/radial1"/>
    <dgm:cxn modelId="{E39A7225-F8D2-495B-A674-8327727648CD}" type="presOf" srcId="{FA5C33BF-D31B-4D0B-B426-4F650D59E6B6}" destId="{82109AD9-6F93-4C0A-994D-16FD3554B1D4}" srcOrd="1" destOrd="0" presId="urn:microsoft.com/office/officeart/2005/8/layout/radial1"/>
    <dgm:cxn modelId="{68DBBBE6-B70D-45EA-BA6F-4C2B795AA3D6}" type="presOf" srcId="{A86A0052-06EE-4507-B4EF-2F0D547B6F86}" destId="{B88B7AFA-C1FE-4636-8BBC-468FC2677B2D}" srcOrd="0" destOrd="0" presId="urn:microsoft.com/office/officeart/2005/8/layout/radial1"/>
    <dgm:cxn modelId="{A7BBB01A-1D7F-4C16-88DC-F5E9EE62DB6A}" srcId="{6748E1FB-7217-4C2B-A1CD-BA6FB963757D}" destId="{DCFD0C5E-2E5F-4565-8268-EF0C09D7F1F0}" srcOrd="3" destOrd="0" parTransId="{5BBF9F14-CCF8-46F2-8170-FFB467A74639}" sibTransId="{7474FD6F-FC8F-4596-ACB3-4A3690776DA8}"/>
    <dgm:cxn modelId="{218B3F00-8FEB-44E2-8CC4-4AA2E05FDD6E}" type="presOf" srcId="{03D96913-132D-4178-A57A-F6213965DB2A}" destId="{BD987089-B69C-4B1D-9A63-06153F43CB2E}" srcOrd="1" destOrd="0" presId="urn:microsoft.com/office/officeart/2005/8/layout/radial1"/>
    <dgm:cxn modelId="{0290E0B8-5389-4C0D-AD2C-51E6F6B3899F}" type="presOf" srcId="{6748E1FB-7217-4C2B-A1CD-BA6FB963757D}" destId="{C06FACD0-F6CF-4886-8BD5-4C479B5A4A70}" srcOrd="0" destOrd="0" presId="urn:microsoft.com/office/officeart/2005/8/layout/radial1"/>
    <dgm:cxn modelId="{5D59C8B5-9FF9-45BA-9098-3867B3C6301E}" type="presOf" srcId="{5BBF9F14-CCF8-46F2-8170-FFB467A74639}" destId="{F0CE1BAC-DA5E-4FAD-BEFA-45EC434B6BAB}" srcOrd="0" destOrd="0" presId="urn:microsoft.com/office/officeart/2005/8/layout/radial1"/>
    <dgm:cxn modelId="{16263EE6-6D12-4BC0-BAC3-41E1C06CB07B}" type="presOf" srcId="{0920782E-CAA7-4E02-9C1F-87501D6ACE49}" destId="{BA19FB57-DD01-4FB4-8EED-A6E11AA29B41}" srcOrd="0" destOrd="0" presId="urn:microsoft.com/office/officeart/2005/8/layout/radial1"/>
    <dgm:cxn modelId="{AE606309-C02D-44EE-8BC6-862E2B255D94}" type="presParOf" srcId="{B88B7AFA-C1FE-4636-8BBC-468FC2677B2D}" destId="{C06FACD0-F6CF-4886-8BD5-4C479B5A4A70}" srcOrd="0" destOrd="0" presId="urn:microsoft.com/office/officeart/2005/8/layout/radial1"/>
    <dgm:cxn modelId="{F7358334-CD57-48FB-87BE-A5A3BC3BB0CF}" type="presParOf" srcId="{B88B7AFA-C1FE-4636-8BBC-468FC2677B2D}" destId="{111D83A7-4BBC-40A3-90C7-709E5B265F0B}" srcOrd="1" destOrd="0" presId="urn:microsoft.com/office/officeart/2005/8/layout/radial1"/>
    <dgm:cxn modelId="{059EC400-E240-47A9-9883-3FADF7C0E880}" type="presParOf" srcId="{111D83A7-4BBC-40A3-90C7-709E5B265F0B}" destId="{BD987089-B69C-4B1D-9A63-06153F43CB2E}" srcOrd="0" destOrd="0" presId="urn:microsoft.com/office/officeart/2005/8/layout/radial1"/>
    <dgm:cxn modelId="{105865E2-AF0B-45FF-BA27-98B8A221A5BB}" type="presParOf" srcId="{B88B7AFA-C1FE-4636-8BBC-468FC2677B2D}" destId="{BA19FB57-DD01-4FB4-8EED-A6E11AA29B41}" srcOrd="2" destOrd="0" presId="urn:microsoft.com/office/officeart/2005/8/layout/radial1"/>
    <dgm:cxn modelId="{686B121F-D8DD-4C47-ACEB-3743292BE462}" type="presParOf" srcId="{B88B7AFA-C1FE-4636-8BBC-468FC2677B2D}" destId="{8DB38268-447D-4C06-B764-A230DF872055}" srcOrd="3" destOrd="0" presId="urn:microsoft.com/office/officeart/2005/8/layout/radial1"/>
    <dgm:cxn modelId="{C265923B-A52E-49DA-8A80-1F68B2A60D3B}" type="presParOf" srcId="{8DB38268-447D-4C06-B764-A230DF872055}" destId="{64EFD497-2041-47F3-B468-7CBA87204771}" srcOrd="0" destOrd="0" presId="urn:microsoft.com/office/officeart/2005/8/layout/radial1"/>
    <dgm:cxn modelId="{2F6A99DA-F43C-4BEA-8C5A-052B0367AAFD}" type="presParOf" srcId="{B88B7AFA-C1FE-4636-8BBC-468FC2677B2D}" destId="{24DC47FE-F3ED-4EB7-BE7A-049904E7FC76}" srcOrd="4" destOrd="0" presId="urn:microsoft.com/office/officeart/2005/8/layout/radial1"/>
    <dgm:cxn modelId="{066FCE62-C9CA-4FB6-9CD7-7975B7F89313}" type="presParOf" srcId="{B88B7AFA-C1FE-4636-8BBC-468FC2677B2D}" destId="{7DAFCEF6-77F3-4F11-A04B-6371ED7187C5}" srcOrd="5" destOrd="0" presId="urn:microsoft.com/office/officeart/2005/8/layout/radial1"/>
    <dgm:cxn modelId="{66455610-794B-4A2F-9BE2-D136901A1A32}" type="presParOf" srcId="{7DAFCEF6-77F3-4F11-A04B-6371ED7187C5}" destId="{82109AD9-6F93-4C0A-994D-16FD3554B1D4}" srcOrd="0" destOrd="0" presId="urn:microsoft.com/office/officeart/2005/8/layout/radial1"/>
    <dgm:cxn modelId="{C72B56BA-9293-4B9E-BB96-A0BB2EA7620B}" type="presParOf" srcId="{B88B7AFA-C1FE-4636-8BBC-468FC2677B2D}" destId="{BB1D67E3-9ADD-47BB-AB9C-77C43D596944}" srcOrd="6" destOrd="0" presId="urn:microsoft.com/office/officeart/2005/8/layout/radial1"/>
    <dgm:cxn modelId="{82EBF0BB-7A89-49F3-AF3D-6E16A87AB6F6}" type="presParOf" srcId="{B88B7AFA-C1FE-4636-8BBC-468FC2677B2D}" destId="{F0CE1BAC-DA5E-4FAD-BEFA-45EC434B6BAB}" srcOrd="7" destOrd="0" presId="urn:microsoft.com/office/officeart/2005/8/layout/radial1"/>
    <dgm:cxn modelId="{C56A5E6A-17A7-46AE-A8E1-AC503CAF56BE}" type="presParOf" srcId="{F0CE1BAC-DA5E-4FAD-BEFA-45EC434B6BAB}" destId="{8481CA2D-F77B-4D6A-AADF-DACD09AC8212}" srcOrd="0" destOrd="0" presId="urn:microsoft.com/office/officeart/2005/8/layout/radial1"/>
    <dgm:cxn modelId="{28BCC41E-F724-4441-A86A-10E74915EEA4}" type="presParOf" srcId="{B88B7AFA-C1FE-4636-8BBC-468FC2677B2D}" destId="{47C8C774-2D8B-48D9-B624-0819CE664F92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F873D9-AFC9-4C27-B4DF-526E7FB6E163}">
      <dsp:nvSpPr>
        <dsp:cNvPr id="0" name=""/>
        <dsp:cNvSpPr/>
      </dsp:nvSpPr>
      <dsp:spPr>
        <a:xfrm>
          <a:off x="2181820" y="1378"/>
          <a:ext cx="1732359" cy="1126033"/>
        </a:xfrm>
        <a:prstGeom prst="round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  <a:latin typeface="Comic Sans MS" pitchFamily="66" charset="0"/>
            </a:rPr>
            <a:t> историю</a:t>
          </a:r>
          <a:endParaRPr lang="ru-RU" sz="2000" b="1" kern="1200" dirty="0">
            <a:solidFill>
              <a:srgbClr val="FFFF00"/>
            </a:solidFill>
            <a:latin typeface="Comic Sans MS" pitchFamily="66" charset="0"/>
          </a:endParaRPr>
        </a:p>
      </dsp:txBody>
      <dsp:txXfrm>
        <a:off x="2236788" y="56346"/>
        <a:ext cx="1622423" cy="1016097"/>
      </dsp:txXfrm>
    </dsp:sp>
    <dsp:sp modelId="{216D3C74-E39D-4077-9348-9595BC3E7B3B}">
      <dsp:nvSpPr>
        <dsp:cNvPr id="0" name=""/>
        <dsp:cNvSpPr/>
      </dsp:nvSpPr>
      <dsp:spPr>
        <a:xfrm>
          <a:off x="850588" y="585312"/>
          <a:ext cx="4498703" cy="4498703"/>
        </a:xfrm>
        <a:custGeom>
          <a:avLst/>
          <a:gdLst/>
          <a:ahLst/>
          <a:cxnLst/>
          <a:rect l="0" t="0" r="0" b="0"/>
          <a:pathLst>
            <a:path>
              <a:moveTo>
                <a:pt x="3309326" y="265406"/>
              </a:moveTo>
              <a:arcTo wR="2249351" hR="2249351" stAng="17886872" swAng="12730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6BF46B-1E80-40C3-9A22-E53665A961E2}">
      <dsp:nvSpPr>
        <dsp:cNvPr id="0" name=""/>
        <dsp:cNvSpPr/>
      </dsp:nvSpPr>
      <dsp:spPr>
        <a:xfrm>
          <a:off x="4363640" y="1584175"/>
          <a:ext cx="1732359" cy="1126033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  <a:latin typeface="Comic Sans MS" pitchFamily="66" charset="0"/>
            </a:rPr>
            <a:t>виды</a:t>
          </a:r>
          <a:endParaRPr lang="ru-RU" sz="2000" b="1" kern="1200" dirty="0">
            <a:solidFill>
              <a:srgbClr val="FFFF00"/>
            </a:solidFill>
            <a:latin typeface="Comic Sans MS" pitchFamily="66" charset="0"/>
          </a:endParaRPr>
        </a:p>
      </dsp:txBody>
      <dsp:txXfrm>
        <a:off x="4418608" y="1639143"/>
        <a:ext cx="1622423" cy="1016097"/>
      </dsp:txXfrm>
    </dsp:sp>
    <dsp:sp modelId="{3799BEEB-3000-4C7A-8DDF-6C34F6E0BBC3}">
      <dsp:nvSpPr>
        <dsp:cNvPr id="0" name=""/>
        <dsp:cNvSpPr/>
      </dsp:nvSpPr>
      <dsp:spPr>
        <a:xfrm>
          <a:off x="829098" y="520334"/>
          <a:ext cx="4498703" cy="4498703"/>
        </a:xfrm>
        <a:custGeom>
          <a:avLst/>
          <a:gdLst/>
          <a:ahLst/>
          <a:cxnLst/>
          <a:rect l="0" t="0" r="0" b="0"/>
          <a:pathLst>
            <a:path>
              <a:moveTo>
                <a:pt x="4487473" y="2473841"/>
              </a:moveTo>
              <a:arcTo wR="2249351" hR="2249351" stAng="21943666" swAng="134163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3D7F8B-9668-4575-927B-00B3072F16E4}">
      <dsp:nvSpPr>
        <dsp:cNvPr id="0" name=""/>
        <dsp:cNvSpPr/>
      </dsp:nvSpPr>
      <dsp:spPr>
        <a:xfrm>
          <a:off x="3503956" y="4070494"/>
          <a:ext cx="1732359" cy="1126033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  <a:latin typeface="Comic Sans MS" pitchFamily="66" charset="0"/>
            </a:rPr>
            <a:t>тепловую обработку</a:t>
          </a:r>
          <a:endParaRPr lang="ru-RU" sz="2000" b="1" kern="1200" dirty="0">
            <a:solidFill>
              <a:srgbClr val="FFFF00"/>
            </a:solidFill>
            <a:latin typeface="Comic Sans MS" pitchFamily="66" charset="0"/>
          </a:endParaRPr>
        </a:p>
      </dsp:txBody>
      <dsp:txXfrm>
        <a:off x="3558924" y="4125462"/>
        <a:ext cx="1622423" cy="1016097"/>
      </dsp:txXfrm>
    </dsp:sp>
    <dsp:sp modelId="{D05BBB68-ECB1-4366-B90F-08710FB9DB15}">
      <dsp:nvSpPr>
        <dsp:cNvPr id="0" name=""/>
        <dsp:cNvSpPr/>
      </dsp:nvSpPr>
      <dsp:spPr>
        <a:xfrm>
          <a:off x="798648" y="564394"/>
          <a:ext cx="4498703" cy="4498703"/>
        </a:xfrm>
        <a:custGeom>
          <a:avLst/>
          <a:gdLst/>
          <a:ahLst/>
          <a:cxnLst/>
          <a:rect l="0" t="0" r="0" b="0"/>
          <a:pathLst>
            <a:path>
              <a:moveTo>
                <a:pt x="2525409" y="4481699"/>
              </a:moveTo>
              <a:arcTo wR="2249351" hR="2249351" stAng="4977027" swAng="84594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DBCDBE-1B0B-4915-A324-28AA5E471BE3}">
      <dsp:nvSpPr>
        <dsp:cNvPr id="0" name=""/>
        <dsp:cNvSpPr/>
      </dsp:nvSpPr>
      <dsp:spPr>
        <a:xfrm>
          <a:off x="859684" y="4070494"/>
          <a:ext cx="1732359" cy="1126033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  <a:latin typeface="Comic Sans MS" pitchFamily="66" charset="0"/>
            </a:rPr>
            <a:t>меню и этикет</a:t>
          </a:r>
          <a:endParaRPr lang="ru-RU" sz="2000" b="1" kern="1200" dirty="0">
            <a:solidFill>
              <a:srgbClr val="FFFF00"/>
            </a:solidFill>
            <a:latin typeface="Comic Sans MS" pitchFamily="66" charset="0"/>
          </a:endParaRPr>
        </a:p>
      </dsp:txBody>
      <dsp:txXfrm>
        <a:off x="914652" y="4125462"/>
        <a:ext cx="1622423" cy="1016097"/>
      </dsp:txXfrm>
    </dsp:sp>
    <dsp:sp modelId="{678E1047-A13E-4006-9FC3-3A4426115E3B}">
      <dsp:nvSpPr>
        <dsp:cNvPr id="0" name=""/>
        <dsp:cNvSpPr/>
      </dsp:nvSpPr>
      <dsp:spPr>
        <a:xfrm>
          <a:off x="798648" y="564394"/>
          <a:ext cx="4498703" cy="4498703"/>
        </a:xfrm>
        <a:custGeom>
          <a:avLst/>
          <a:gdLst/>
          <a:ahLst/>
          <a:cxnLst/>
          <a:rect l="0" t="0" r="0" b="0"/>
          <a:pathLst>
            <a:path>
              <a:moveTo>
                <a:pt x="238643" y="3257634"/>
              </a:moveTo>
              <a:arcTo wR="2249351" hR="2249351" stAng="9202094" swAng="135975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E965A5-2DFE-42EE-B4EA-99CA1471587A}">
      <dsp:nvSpPr>
        <dsp:cNvPr id="0" name=""/>
        <dsp:cNvSpPr/>
      </dsp:nvSpPr>
      <dsp:spPr>
        <a:xfrm>
          <a:off x="42559" y="1555642"/>
          <a:ext cx="1732359" cy="1126033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FF00"/>
              </a:solidFill>
              <a:latin typeface="Comic Sans MS" pitchFamily="66" charset="0"/>
            </a:rPr>
            <a:t>блюда</a:t>
          </a:r>
          <a:endParaRPr lang="ru-RU" sz="2000" b="1" kern="1200" dirty="0">
            <a:solidFill>
              <a:srgbClr val="FFFF00"/>
            </a:solidFill>
            <a:latin typeface="Comic Sans MS" pitchFamily="66" charset="0"/>
          </a:endParaRPr>
        </a:p>
      </dsp:txBody>
      <dsp:txXfrm>
        <a:off x="97527" y="1610610"/>
        <a:ext cx="1622423" cy="1016097"/>
      </dsp:txXfrm>
    </dsp:sp>
    <dsp:sp modelId="{2C7BF7C7-1FB5-4488-9CFC-838C7F5C4A33}">
      <dsp:nvSpPr>
        <dsp:cNvPr id="0" name=""/>
        <dsp:cNvSpPr/>
      </dsp:nvSpPr>
      <dsp:spPr>
        <a:xfrm>
          <a:off x="798648" y="564394"/>
          <a:ext cx="4498703" cy="4498703"/>
        </a:xfrm>
        <a:custGeom>
          <a:avLst/>
          <a:gdLst/>
          <a:ahLst/>
          <a:cxnLst/>
          <a:rect l="0" t="0" r="0" b="0"/>
          <a:pathLst>
            <a:path>
              <a:moveTo>
                <a:pt x="541062" y="786022"/>
              </a:moveTo>
              <a:arcTo wR="2249351" hR="2249351" stAng="13235011" swAng="121157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BFB96B-FD58-4D58-86BA-E85AE952EDD8}">
      <dsp:nvSpPr>
        <dsp:cNvPr id="0" name=""/>
        <dsp:cNvSpPr/>
      </dsp:nvSpPr>
      <dsp:spPr>
        <a:xfrm>
          <a:off x="666452" y="111"/>
          <a:ext cx="2268140" cy="1360884"/>
        </a:xfrm>
        <a:prstGeom prst="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  <a:latin typeface="Comic Sans MS" pitchFamily="66" charset="0"/>
            </a:rPr>
            <a:t>презентация</a:t>
          </a:r>
          <a:endParaRPr lang="ru-RU" sz="1800" kern="1200" dirty="0">
            <a:solidFill>
              <a:srgbClr val="C00000"/>
            </a:solidFill>
            <a:latin typeface="Comic Sans MS" pitchFamily="66" charset="0"/>
          </a:endParaRPr>
        </a:p>
      </dsp:txBody>
      <dsp:txXfrm>
        <a:off x="666452" y="111"/>
        <a:ext cx="2268140" cy="1360884"/>
      </dsp:txXfrm>
    </dsp:sp>
    <dsp:sp modelId="{4C14AA0C-A91E-4393-A65F-7F97D4C8915A}">
      <dsp:nvSpPr>
        <dsp:cNvPr id="0" name=""/>
        <dsp:cNvSpPr/>
      </dsp:nvSpPr>
      <dsp:spPr>
        <a:xfrm>
          <a:off x="3270481" y="2"/>
          <a:ext cx="2268140" cy="1360884"/>
        </a:xfrm>
        <a:prstGeom prst="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  <a:latin typeface="Comic Sans MS" pitchFamily="66" charset="0"/>
            </a:rPr>
            <a:t>буклет</a:t>
          </a:r>
          <a:endParaRPr lang="ru-RU" sz="1800" kern="1200" dirty="0">
            <a:solidFill>
              <a:srgbClr val="C00000"/>
            </a:solidFill>
            <a:latin typeface="Comic Sans MS" pitchFamily="66" charset="0"/>
          </a:endParaRPr>
        </a:p>
      </dsp:txBody>
      <dsp:txXfrm>
        <a:off x="3270481" y="2"/>
        <a:ext cx="2268140" cy="1360884"/>
      </dsp:txXfrm>
    </dsp:sp>
    <dsp:sp modelId="{58176881-9456-45D2-B67D-BC04296D969F}">
      <dsp:nvSpPr>
        <dsp:cNvPr id="0" name=""/>
        <dsp:cNvSpPr/>
      </dsp:nvSpPr>
      <dsp:spPr>
        <a:xfrm>
          <a:off x="657016" y="1584176"/>
          <a:ext cx="2268140" cy="1360884"/>
        </a:xfrm>
        <a:prstGeom prst="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  <a:latin typeface="Comic Sans MS" pitchFamily="66" charset="0"/>
            </a:rPr>
            <a:t>рецепт</a:t>
          </a:r>
          <a:endParaRPr lang="ru-RU" sz="1800" kern="1200" dirty="0">
            <a:solidFill>
              <a:srgbClr val="C00000"/>
            </a:solidFill>
            <a:latin typeface="Comic Sans MS" pitchFamily="66" charset="0"/>
          </a:endParaRPr>
        </a:p>
      </dsp:txBody>
      <dsp:txXfrm>
        <a:off x="657016" y="1584176"/>
        <a:ext cx="2268140" cy="1360884"/>
      </dsp:txXfrm>
    </dsp:sp>
    <dsp:sp modelId="{017A57AF-44ED-42F9-A165-E210600A9857}">
      <dsp:nvSpPr>
        <dsp:cNvPr id="0" name=""/>
        <dsp:cNvSpPr/>
      </dsp:nvSpPr>
      <dsp:spPr>
        <a:xfrm>
          <a:off x="3198468" y="1584176"/>
          <a:ext cx="2268140" cy="1360884"/>
        </a:xfrm>
        <a:prstGeom prst="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  <a:latin typeface="Comic Sans MS" pitchFamily="66" charset="0"/>
            </a:rPr>
            <a:t>видеоролик</a:t>
          </a:r>
          <a:endParaRPr lang="ru-RU" sz="1800" kern="1200" dirty="0">
            <a:solidFill>
              <a:srgbClr val="C00000"/>
            </a:solidFill>
            <a:latin typeface="Comic Sans MS" pitchFamily="66" charset="0"/>
          </a:endParaRPr>
        </a:p>
      </dsp:txBody>
      <dsp:txXfrm>
        <a:off x="3198468" y="1584176"/>
        <a:ext cx="2268140" cy="1360884"/>
      </dsp:txXfrm>
    </dsp:sp>
    <dsp:sp modelId="{66BE87E4-9AC4-4D49-85A5-A17038A3C43E}">
      <dsp:nvSpPr>
        <dsp:cNvPr id="0" name=""/>
        <dsp:cNvSpPr/>
      </dsp:nvSpPr>
      <dsp:spPr>
        <a:xfrm>
          <a:off x="1913929" y="3175508"/>
          <a:ext cx="2268140" cy="1360884"/>
        </a:xfrm>
        <a:prstGeom prst="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  <a:latin typeface="Comic Sans MS" pitchFamily="66" charset="0"/>
            </a:rPr>
            <a:t>праздник</a:t>
          </a:r>
          <a:endParaRPr lang="ru-RU" sz="1800" kern="1200" dirty="0">
            <a:solidFill>
              <a:srgbClr val="C00000"/>
            </a:solidFill>
            <a:latin typeface="Comic Sans MS" pitchFamily="66" charset="0"/>
          </a:endParaRPr>
        </a:p>
      </dsp:txBody>
      <dsp:txXfrm>
        <a:off x="1913929" y="3175508"/>
        <a:ext cx="2268140" cy="13608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6FACD0-F6CF-4886-8BD5-4C479B5A4A70}">
      <dsp:nvSpPr>
        <dsp:cNvPr id="0" name=""/>
        <dsp:cNvSpPr/>
      </dsp:nvSpPr>
      <dsp:spPr>
        <a:xfrm>
          <a:off x="2633968" y="1828594"/>
          <a:ext cx="1390266" cy="1390266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2">
                  <a:lumMod val="25000"/>
                </a:schemeClr>
              </a:solidFill>
              <a:latin typeface="Comic Sans MS" pitchFamily="66" charset="0"/>
            </a:rPr>
            <a:t>знания</a:t>
          </a:r>
          <a:endParaRPr lang="ru-RU" sz="1800" kern="1200" dirty="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sp:txBody>
      <dsp:txXfrm>
        <a:off x="2837568" y="2032194"/>
        <a:ext cx="983066" cy="983066"/>
      </dsp:txXfrm>
    </dsp:sp>
    <dsp:sp modelId="{111D83A7-4BBC-40A3-90C7-709E5B265F0B}">
      <dsp:nvSpPr>
        <dsp:cNvPr id="0" name=""/>
        <dsp:cNvSpPr/>
      </dsp:nvSpPr>
      <dsp:spPr>
        <a:xfrm rot="16257024">
          <a:off x="3124979" y="1590638"/>
          <a:ext cx="438579" cy="37584"/>
        </a:xfrm>
        <a:custGeom>
          <a:avLst/>
          <a:gdLst/>
          <a:ahLst/>
          <a:cxnLst/>
          <a:rect l="0" t="0" r="0" b="0"/>
          <a:pathLst>
            <a:path>
              <a:moveTo>
                <a:pt x="0" y="18792"/>
              </a:moveTo>
              <a:lnTo>
                <a:pt x="438579" y="187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sp:txBody>
      <dsp:txXfrm>
        <a:off x="3333304" y="1598466"/>
        <a:ext cx="21928" cy="21928"/>
      </dsp:txXfrm>
    </dsp:sp>
    <dsp:sp modelId="{BA19FB57-DD01-4FB4-8EED-A6E11AA29B41}">
      <dsp:nvSpPr>
        <dsp:cNvPr id="0" name=""/>
        <dsp:cNvSpPr/>
      </dsp:nvSpPr>
      <dsp:spPr>
        <a:xfrm>
          <a:off x="2664303" y="0"/>
          <a:ext cx="1390266" cy="1390266"/>
        </a:xfrm>
        <a:prstGeom prst="ellipse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2">
                  <a:lumMod val="25000"/>
                </a:schemeClr>
              </a:solidFill>
              <a:latin typeface="Comic Sans MS" pitchFamily="66" charset="0"/>
            </a:rPr>
            <a:t>новизна</a:t>
          </a:r>
          <a:endParaRPr lang="ru-RU" sz="1800" kern="1200" dirty="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sp:txBody>
      <dsp:txXfrm>
        <a:off x="2867903" y="203600"/>
        <a:ext cx="983066" cy="983066"/>
      </dsp:txXfrm>
    </dsp:sp>
    <dsp:sp modelId="{8DB38268-447D-4C06-B764-A230DF872055}">
      <dsp:nvSpPr>
        <dsp:cNvPr id="0" name=""/>
        <dsp:cNvSpPr/>
      </dsp:nvSpPr>
      <dsp:spPr>
        <a:xfrm>
          <a:off x="4024234" y="2504935"/>
          <a:ext cx="419596" cy="37584"/>
        </a:xfrm>
        <a:custGeom>
          <a:avLst/>
          <a:gdLst/>
          <a:ahLst/>
          <a:cxnLst/>
          <a:rect l="0" t="0" r="0" b="0"/>
          <a:pathLst>
            <a:path>
              <a:moveTo>
                <a:pt x="0" y="18792"/>
              </a:moveTo>
              <a:lnTo>
                <a:pt x="419596" y="187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sp:txBody>
      <dsp:txXfrm>
        <a:off x="4223543" y="2513238"/>
        <a:ext cx="20979" cy="20979"/>
      </dsp:txXfrm>
    </dsp:sp>
    <dsp:sp modelId="{24DC47FE-F3ED-4EB7-BE7A-049904E7FC76}">
      <dsp:nvSpPr>
        <dsp:cNvPr id="0" name=""/>
        <dsp:cNvSpPr/>
      </dsp:nvSpPr>
      <dsp:spPr>
        <a:xfrm>
          <a:off x="4443831" y="1828594"/>
          <a:ext cx="1390266" cy="1390266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2">
                  <a:lumMod val="25000"/>
                </a:schemeClr>
              </a:solidFill>
              <a:latin typeface="Comic Sans MS" pitchFamily="66" charset="0"/>
            </a:rPr>
            <a:t>умения</a:t>
          </a:r>
          <a:endParaRPr lang="ru-RU" sz="1800" kern="1200" dirty="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sp:txBody>
      <dsp:txXfrm>
        <a:off x="4647431" y="2032194"/>
        <a:ext cx="983066" cy="983066"/>
      </dsp:txXfrm>
    </dsp:sp>
    <dsp:sp modelId="{7DAFCEF6-77F3-4F11-A04B-6371ED7187C5}">
      <dsp:nvSpPr>
        <dsp:cNvPr id="0" name=""/>
        <dsp:cNvSpPr/>
      </dsp:nvSpPr>
      <dsp:spPr>
        <a:xfrm rot="5400000">
          <a:off x="3119303" y="3409867"/>
          <a:ext cx="419596" cy="37584"/>
        </a:xfrm>
        <a:custGeom>
          <a:avLst/>
          <a:gdLst/>
          <a:ahLst/>
          <a:cxnLst/>
          <a:rect l="0" t="0" r="0" b="0"/>
          <a:pathLst>
            <a:path>
              <a:moveTo>
                <a:pt x="0" y="18792"/>
              </a:moveTo>
              <a:lnTo>
                <a:pt x="419596" y="187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sp:txBody>
      <dsp:txXfrm>
        <a:off x="3318611" y="3418169"/>
        <a:ext cx="20979" cy="20979"/>
      </dsp:txXfrm>
    </dsp:sp>
    <dsp:sp modelId="{BB1D67E3-9ADD-47BB-AB9C-77C43D596944}">
      <dsp:nvSpPr>
        <dsp:cNvPr id="0" name=""/>
        <dsp:cNvSpPr/>
      </dsp:nvSpPr>
      <dsp:spPr>
        <a:xfrm>
          <a:off x="2633968" y="3638457"/>
          <a:ext cx="1390266" cy="1390266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2">
                  <a:lumMod val="25000"/>
                </a:schemeClr>
              </a:solidFill>
              <a:latin typeface="Comic Sans MS" pitchFamily="66" charset="0"/>
            </a:rPr>
            <a:t>толерантность</a:t>
          </a:r>
          <a:endParaRPr lang="ru-RU" sz="1800" kern="1200" dirty="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sp:txBody>
      <dsp:txXfrm>
        <a:off x="2837568" y="3842057"/>
        <a:ext cx="983066" cy="983066"/>
      </dsp:txXfrm>
    </dsp:sp>
    <dsp:sp modelId="{F0CE1BAC-DA5E-4FAD-BEFA-45EC434B6BAB}">
      <dsp:nvSpPr>
        <dsp:cNvPr id="0" name=""/>
        <dsp:cNvSpPr/>
      </dsp:nvSpPr>
      <dsp:spPr>
        <a:xfrm rot="10800000">
          <a:off x="2214371" y="2504935"/>
          <a:ext cx="419596" cy="37584"/>
        </a:xfrm>
        <a:custGeom>
          <a:avLst/>
          <a:gdLst/>
          <a:ahLst/>
          <a:cxnLst/>
          <a:rect l="0" t="0" r="0" b="0"/>
          <a:pathLst>
            <a:path>
              <a:moveTo>
                <a:pt x="0" y="18792"/>
              </a:moveTo>
              <a:lnTo>
                <a:pt x="419596" y="187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sp:txBody>
      <dsp:txXfrm rot="10800000">
        <a:off x="2413680" y="2513238"/>
        <a:ext cx="20979" cy="20979"/>
      </dsp:txXfrm>
    </dsp:sp>
    <dsp:sp modelId="{47C8C774-2D8B-48D9-B624-0819CE664F92}">
      <dsp:nvSpPr>
        <dsp:cNvPr id="0" name=""/>
        <dsp:cNvSpPr/>
      </dsp:nvSpPr>
      <dsp:spPr>
        <a:xfrm>
          <a:off x="824105" y="1828594"/>
          <a:ext cx="1390266" cy="1390266"/>
        </a:xfrm>
        <a:prstGeom prst="ellipse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2">
                  <a:lumMod val="25000"/>
                </a:schemeClr>
              </a:solidFill>
              <a:latin typeface="Comic Sans MS" pitchFamily="66" charset="0"/>
            </a:rPr>
            <a:t>качество</a:t>
          </a:r>
          <a:endParaRPr lang="ru-RU" sz="1800" kern="1200" dirty="0">
            <a:solidFill>
              <a:schemeClr val="bg2">
                <a:lumMod val="25000"/>
              </a:schemeClr>
            </a:solidFill>
            <a:latin typeface="Comic Sans MS" pitchFamily="66" charset="0"/>
          </a:endParaRPr>
        </a:p>
      </dsp:txBody>
      <dsp:txXfrm>
        <a:off x="1027705" y="2032194"/>
        <a:ext cx="983066" cy="9830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B68A-8183-4D5D-B135-81AF769CDD5C}" type="datetimeFigureOut">
              <a:rPr lang="ru-RU" smtClean="0"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2901-DE3E-4A3E-8997-B830BD238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119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B68A-8183-4D5D-B135-81AF769CDD5C}" type="datetimeFigureOut">
              <a:rPr lang="ru-RU" smtClean="0"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2901-DE3E-4A3E-8997-B830BD238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215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B68A-8183-4D5D-B135-81AF769CDD5C}" type="datetimeFigureOut">
              <a:rPr lang="ru-RU" smtClean="0"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2901-DE3E-4A3E-8997-B830BD238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320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B68A-8183-4D5D-B135-81AF769CDD5C}" type="datetimeFigureOut">
              <a:rPr lang="ru-RU" smtClean="0"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2901-DE3E-4A3E-8997-B830BD238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157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B68A-8183-4D5D-B135-81AF769CDD5C}" type="datetimeFigureOut">
              <a:rPr lang="ru-RU" smtClean="0"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2901-DE3E-4A3E-8997-B830BD238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201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B68A-8183-4D5D-B135-81AF769CDD5C}" type="datetimeFigureOut">
              <a:rPr lang="ru-RU" smtClean="0"/>
              <a:t>16.09.2012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2901-DE3E-4A3E-8997-B830BD238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673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B68A-8183-4D5D-B135-81AF769CDD5C}" type="datetimeFigureOut">
              <a:rPr lang="ru-RU" smtClean="0"/>
              <a:t>16.09.2012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2901-DE3E-4A3E-8997-B830BD238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173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B68A-8183-4D5D-B135-81AF769CDD5C}" type="datetimeFigureOut">
              <a:rPr lang="ru-RU" smtClean="0"/>
              <a:t>16.09.2012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2901-DE3E-4A3E-8997-B830BD238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59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B68A-8183-4D5D-B135-81AF769CDD5C}" type="datetimeFigureOut">
              <a:rPr lang="ru-RU" smtClean="0"/>
              <a:t>16.09.2012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2901-DE3E-4A3E-8997-B830BD238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651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B68A-8183-4D5D-B135-81AF769CDD5C}" type="datetimeFigureOut">
              <a:rPr lang="ru-RU" smtClean="0"/>
              <a:t>16.09.2012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2901-DE3E-4A3E-8997-B830BD238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332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2B68A-8183-4D5D-B135-81AF769CDD5C}" type="datetimeFigureOut">
              <a:rPr lang="ru-RU" smtClean="0"/>
              <a:t>16.09.2012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2901-DE3E-4A3E-8997-B830BD238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80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2B68A-8183-4D5D-B135-81AF769CDD5C}" type="datetimeFigureOut">
              <a:rPr lang="ru-RU" smtClean="0"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B2901-DE3E-4A3E-8997-B830BD238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845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vecherskaja.olga@yandx.ru" TargetMode="External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88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Кура.ру</a:t>
            </a:r>
            <a:endParaRPr lang="ru-RU" sz="8800" b="1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4725144"/>
            <a:ext cx="5864696" cy="1872208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учебный проект  разработан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Вечерской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 Ольгой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Мечиславьевной</a:t>
            </a:r>
            <a:endParaRPr lang="ru-RU" sz="1800" dirty="0" smtClean="0">
              <a:solidFill>
                <a:schemeClr val="accent4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учителем технологии</a:t>
            </a: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МАОУ гимназия №6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г.Новороссийск</a:t>
            </a:r>
            <a:endParaRPr lang="ru-RU" sz="1800" dirty="0" smtClean="0">
              <a:solidFill>
                <a:schemeClr val="accent4">
                  <a:lumMod val="50000"/>
                </a:schemeClr>
              </a:solidFill>
              <a:latin typeface="Comic Sans MS" pitchFamily="66" charset="0"/>
            </a:endParaRPr>
          </a:p>
          <a:p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для учащихся 8классов</a:t>
            </a:r>
          </a:p>
          <a:p>
            <a:endParaRPr lang="ru-RU" sz="1800" b="1" dirty="0">
              <a:solidFill>
                <a:schemeClr val="accent4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7" name="Picture 3" descr="C:\Users\Ольга\AppData\Local\Microsoft\Windows\Temporary Internet Files\Content.IE5\TK41B19E\MC90033160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1815220" cy="16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Ольга\AppData\Local\Microsoft\Windows\Temporary Internet Files\Content.IE5\Z6R14X27\MC90043978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933056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Ольга\AppData\Local\Microsoft\Windows\Temporary Internet Files\Content.IE5\TK41B19E\MC90037101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24540"/>
            <a:ext cx="1406347" cy="1899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38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Ольга\AppData\Local\Microsoft\Windows\Temporary Internet Files\Content.IE5\OA4X2LLQ\MC90033063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674072"/>
            <a:ext cx="1521562" cy="1726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7704" y="908720"/>
            <a:ext cx="60486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Успехов !!!</a:t>
            </a:r>
            <a:endParaRPr lang="ru-RU" sz="6000" b="1" dirty="0">
              <a:solidFill>
                <a:schemeClr val="accent4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83768" y="5589240"/>
            <a:ext cx="590465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E-mail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  руководителя проекта </a:t>
            </a:r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  <a:hlinkClick r:id="rId3"/>
              </a:rPr>
              <a:t>vecherskaja.olga@yandex.ru</a:t>
            </a:r>
            <a:endParaRPr lang="en-US" sz="2000" dirty="0" smtClean="0">
              <a:solidFill>
                <a:schemeClr val="accent4">
                  <a:lumMod val="50000"/>
                </a:schemeClr>
              </a:solidFill>
              <a:latin typeface="Comic Sans MS" pitchFamily="66" charset="0"/>
            </a:endParaRPr>
          </a:p>
          <a:p>
            <a:pPr algn="r"/>
            <a:r>
              <a:rPr lang="ru-RU" sz="2000" dirty="0" err="1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Вэб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 - сайт школы: gimn6novoross.ucoz.ru</a:t>
            </a:r>
          </a:p>
          <a:p>
            <a:endParaRPr lang="ru-RU" dirty="0"/>
          </a:p>
        </p:txBody>
      </p:sp>
      <p:pic>
        <p:nvPicPr>
          <p:cNvPr id="5" name="Picture 2" descr="C:\Users\Ольга\AppData\Local\Microsoft\Windows\Temporary Internet Files\Content.IE5\OA4X2LLQ\MC90033063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4534" y="2712485"/>
            <a:ext cx="1521562" cy="1726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Ольга\AppData\Local\Microsoft\Windows\Temporary Internet Files\Content.IE5\OA4X2LLQ\MC90033063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6607" y="1924383"/>
            <a:ext cx="1521562" cy="1726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7775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7" y="5589240"/>
            <a:ext cx="6020073" cy="93610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Проблему недостатка  пищевых ресурсов в мире можно решить ?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2052" name="Picture 4" descr="C:\Users\Ольга\AppData\Local\Microsoft\Windows\Temporary Internet Files\Content.IE5\TK41B19E\MP900426645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32656"/>
            <a:ext cx="5544616" cy="5256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Ольга\AppData\Local\Microsoft\Windows\Temporary Internet Files\Content.IE5\TK41B19E\MC90033160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532" y="4869160"/>
            <a:ext cx="1815220" cy="16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919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Ольга\AppData\Local\Microsoft\Windows\Temporary Internet Files\Content.IE5\TK41B19E\MC90033160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97152"/>
            <a:ext cx="1815220" cy="16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22957" y="828692"/>
            <a:ext cx="74218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Мозговой штурм</a:t>
            </a:r>
            <a:endParaRPr lang="ru-RU" sz="6000" b="1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67744" y="2276872"/>
            <a:ext cx="65527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Почему в мире многие люди нуждаются в полноценном питании?</a:t>
            </a:r>
          </a:p>
          <a:p>
            <a:pPr marL="457200" indent="-457200" algn="just">
              <a:buAutoNum type="arabicPeriod"/>
            </a:pPr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Когда и где впервые куриное мясо стали употреблять в пищу?</a:t>
            </a:r>
          </a:p>
          <a:p>
            <a:pPr marL="457200" indent="-457200" algn="just">
              <a:buAutoNum type="arabicPeriod"/>
            </a:pPr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Сколько блюд можно приготовить из курицы?</a:t>
            </a:r>
          </a:p>
          <a:p>
            <a:pPr marL="457200" indent="-457200" algn="just">
              <a:buAutoNum type="arabicPeriod"/>
            </a:pPr>
            <a:r>
              <a:rPr lang="ru-RU" sz="2800" b="1" dirty="0" smtClean="0">
                <a:solidFill>
                  <a:srgbClr val="C00000"/>
                </a:solidFill>
                <a:latin typeface="Comic Sans MS" pitchFamily="66" charset="0"/>
              </a:rPr>
              <a:t>Почему куриное мясо считается диетическим?</a:t>
            </a:r>
            <a:endParaRPr lang="ru-RU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04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87824" y="2060848"/>
            <a:ext cx="59046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solidFill>
                  <a:srgbClr val="FFFF00"/>
                </a:solidFill>
              </a:rPr>
              <a:t>	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Участие  в   проектной </a:t>
            </a:r>
          </a:p>
          <a:p>
            <a:pPr algn="ctr"/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 деятельности  – сложный труд и для  ученика , и для  родителя . Проект подразумевает самостоятельную  деятельность   ученика , однако задача  родителя - знать суть этой  проектной   деятельности , её этапов, требований к процессу и результату выполнения, чтобы быть готовым к содействию своему ребёнку, если он обратится к вам за помощью. ПОМНИТЕ: вы играете  роль  источника информации наравне с прочими – такими, как книги, фильмы, Интернет и др.</a:t>
            </a:r>
          </a:p>
          <a:p>
            <a:pPr algn="ctr"/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 </a:t>
            </a:r>
          </a:p>
          <a:p>
            <a:endParaRPr lang="ru-RU" sz="2000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44" name="Picture 4" descr="C:\Users\Ольга\AppData\Local\Microsoft\Windows\Temporary Internet Files\Content.IE5\AZV23APS\MC90033160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23115"/>
            <a:ext cx="1815220" cy="16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19999840">
            <a:off x="760579" y="671182"/>
            <a:ext cx="430555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7093F"/>
                </a:solidFill>
                <a:latin typeface="Comic Sans MS" pitchFamily="66" charset="0"/>
              </a:rPr>
              <a:t>станьте участником проекта</a:t>
            </a:r>
          </a:p>
          <a:p>
            <a:endParaRPr lang="ru-RU" dirty="0"/>
          </a:p>
        </p:txBody>
      </p:sp>
      <p:pic>
        <p:nvPicPr>
          <p:cNvPr id="10245" name="Picture 5" descr="C:\Users\Ольга\AppData\Local\Microsoft\Windows\Temporary Internet Files\Content.IE5\OA4X2LLQ\MC90033063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331764"/>
            <a:ext cx="1521562" cy="1726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1903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Ольга\AppData\Local\Microsoft\Windows\Temporary Internet Files\Content.IE5\TK41B19E\MC90033160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692696"/>
            <a:ext cx="1815220" cy="16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87624" y="2319302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Сроки проекта</a:t>
            </a:r>
            <a:endParaRPr lang="ru-RU" sz="40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3573016"/>
            <a:ext cx="73645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ru-RU" sz="3200" dirty="0" smtClean="0">
                <a:solidFill>
                  <a:srgbClr val="C00000"/>
                </a:solidFill>
                <a:latin typeface="Comic Sans MS" pitchFamily="66" charset="0"/>
              </a:rPr>
              <a:t>Подготовительный этап-2недели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ru-RU" sz="3200" dirty="0" smtClean="0">
                <a:solidFill>
                  <a:srgbClr val="C00000"/>
                </a:solidFill>
                <a:latin typeface="Comic Sans MS" pitchFamily="66" charset="0"/>
              </a:rPr>
              <a:t>Выполнение проекта-4недели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ru-RU" sz="3200" dirty="0" smtClean="0">
                <a:solidFill>
                  <a:srgbClr val="C00000"/>
                </a:solidFill>
                <a:latin typeface="Comic Sans MS" pitchFamily="66" charset="0"/>
              </a:rPr>
              <a:t>Подведение итогов-2 недели</a:t>
            </a:r>
            <a:endParaRPr lang="ru-RU" sz="32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1720" y="1124744"/>
            <a:ext cx="139172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>
                <a:solidFill>
                  <a:srgbClr val="C00000"/>
                </a:solidFill>
                <a:latin typeface="Comic Sans MS" pitchFamily="66" charset="0"/>
              </a:rPr>
              <a:t>???</a:t>
            </a:r>
            <a:endParaRPr lang="ru-RU" sz="6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23928" y="5445224"/>
            <a:ext cx="27109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FFC000"/>
                </a:solidFill>
                <a:latin typeface="Comic Sans MS" pitchFamily="66" charset="0"/>
              </a:rPr>
              <a:t>Начнем ?</a:t>
            </a:r>
            <a:endParaRPr lang="ru-RU" sz="4400" dirty="0">
              <a:solidFill>
                <a:srgbClr val="FFC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01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Ольга\AppData\Local\Microsoft\Windows\Temporary Internet Files\Content.IE5\TK41B19E\MC90033160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797152"/>
            <a:ext cx="1815220" cy="16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11760" y="548680"/>
            <a:ext cx="42530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FF3300"/>
                </a:solidFill>
                <a:latin typeface="Comic Sans MS" pitchFamily="66" charset="0"/>
              </a:rPr>
              <a:t>Создаем группы</a:t>
            </a:r>
            <a:endParaRPr lang="ru-RU" sz="4000" dirty="0">
              <a:solidFill>
                <a:srgbClr val="FF3300"/>
              </a:solidFill>
              <a:latin typeface="Comic Sans MS" pitchFamily="66" charset="0"/>
            </a:endParaRPr>
          </a:p>
        </p:txBody>
      </p:sp>
      <p:pic>
        <p:nvPicPr>
          <p:cNvPr id="5123" name="Picture 3" descr="C:\Users\Ольга\AppData\Local\Microsoft\Windows\Temporary Internet Files\Content.IE5\OA4X2LLQ\MC90022943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04664"/>
            <a:ext cx="1779422" cy="1480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91680" y="2420888"/>
            <a:ext cx="44644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800" dirty="0">
                <a:solidFill>
                  <a:srgbClr val="C00000"/>
                </a:solidFill>
                <a:latin typeface="Comic Sans MS" pitchFamily="66" charset="0"/>
              </a:rPr>
              <a:t>п</a:t>
            </a:r>
            <a:r>
              <a:rPr lang="ru-RU" sz="4800" dirty="0" smtClean="0">
                <a:solidFill>
                  <a:srgbClr val="C00000"/>
                </a:solidFill>
                <a:latin typeface="Comic Sans MS" pitchFamily="66" charset="0"/>
              </a:rPr>
              <a:t>едагоги</a:t>
            </a:r>
          </a:p>
          <a:p>
            <a:pPr algn="just"/>
            <a:r>
              <a:rPr lang="ru-RU" sz="4800" dirty="0">
                <a:solidFill>
                  <a:srgbClr val="C00000"/>
                </a:solidFill>
                <a:latin typeface="Comic Sans MS" pitchFamily="66" charset="0"/>
              </a:rPr>
              <a:t>т</a:t>
            </a:r>
            <a:r>
              <a:rPr lang="ru-RU" sz="4800" dirty="0" smtClean="0">
                <a:solidFill>
                  <a:srgbClr val="C00000"/>
                </a:solidFill>
                <a:latin typeface="Comic Sans MS" pitchFamily="66" charset="0"/>
              </a:rPr>
              <a:t>ехнологи</a:t>
            </a:r>
          </a:p>
          <a:p>
            <a:pPr algn="just"/>
            <a:r>
              <a:rPr lang="ru-RU" sz="4800" dirty="0" smtClean="0">
                <a:solidFill>
                  <a:srgbClr val="C00000"/>
                </a:solidFill>
                <a:latin typeface="Comic Sans MS" pitchFamily="66" charset="0"/>
              </a:rPr>
              <a:t>мастера</a:t>
            </a:r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1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Ольга\AppData\Local\Microsoft\Windows\Temporary Internet Files\Content.IE5\TK41B19E\MC90037101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653136"/>
            <a:ext cx="1406347" cy="1899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19672" y="404664"/>
            <a:ext cx="50433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Работа в группах</a:t>
            </a:r>
            <a:endParaRPr lang="ru-RU" sz="4400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805741264"/>
              </p:ext>
            </p:extLst>
          </p:nvPr>
        </p:nvGraphicFramePr>
        <p:xfrm>
          <a:off x="1115616" y="1484784"/>
          <a:ext cx="6096000" cy="5272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67509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Ольга\AppData\Local\Microsoft\Windows\Temporary Internet Files\Content.IE5\Z6R14X27\MC90043978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5906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99592" y="548680"/>
            <a:ext cx="42226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A21E10"/>
                </a:solidFill>
                <a:latin typeface="Comic Sans MS" pitchFamily="66" charset="0"/>
              </a:rPr>
              <a:t>Результат …</a:t>
            </a:r>
            <a:endParaRPr lang="ru-RU" sz="5400" b="1" dirty="0">
              <a:solidFill>
                <a:srgbClr val="A21E10"/>
              </a:solidFill>
              <a:latin typeface="Comic Sans MS" pitchFamily="66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805072466"/>
              </p:ext>
            </p:extLst>
          </p:nvPr>
        </p:nvGraphicFramePr>
        <p:xfrm>
          <a:off x="365422" y="1772816"/>
          <a:ext cx="609600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26119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Ольга\AppData\Local\Microsoft\Windows\Temporary Internet Files\Content.IE5\Z6R14X27\MC90043978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692696"/>
            <a:ext cx="2095128" cy="202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476672"/>
            <a:ext cx="49102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Оценивается:</a:t>
            </a:r>
            <a:endParaRPr lang="ru-RU" sz="48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725013424"/>
              </p:ext>
            </p:extLst>
          </p:nvPr>
        </p:nvGraphicFramePr>
        <p:xfrm>
          <a:off x="827584" y="1484784"/>
          <a:ext cx="6658203" cy="5047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121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121</Words>
  <Application>Microsoft Office PowerPoint</Application>
  <PresentationFormat>Экран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Кура.ру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Ольга</cp:lastModifiedBy>
  <cp:revision>14</cp:revision>
  <dcterms:created xsi:type="dcterms:W3CDTF">2012-09-16T18:51:24Z</dcterms:created>
  <dcterms:modified xsi:type="dcterms:W3CDTF">2012-09-16T21:04:08Z</dcterms:modified>
</cp:coreProperties>
</file>