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56" r:id="rId3"/>
    <p:sldId id="284" r:id="rId4"/>
    <p:sldId id="257" r:id="rId5"/>
    <p:sldId id="259" r:id="rId6"/>
    <p:sldId id="260" r:id="rId7"/>
    <p:sldId id="258" r:id="rId8"/>
    <p:sldId id="26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74" r:id="rId17"/>
    <p:sldId id="273" r:id="rId18"/>
    <p:sldId id="272" r:id="rId19"/>
    <p:sldId id="271" r:id="rId20"/>
    <p:sldId id="262" r:id="rId21"/>
    <p:sldId id="263" r:id="rId22"/>
    <p:sldId id="280" r:id="rId23"/>
    <p:sldId id="279" r:id="rId24"/>
    <p:sldId id="278" r:id="rId25"/>
    <p:sldId id="277" r:id="rId26"/>
    <p:sldId id="276" r:id="rId27"/>
    <p:sldId id="275" r:id="rId28"/>
    <p:sldId id="286" r:id="rId29"/>
    <p:sldId id="285" r:id="rId30"/>
    <p:sldId id="301" r:id="rId31"/>
    <p:sldId id="283" r:id="rId32"/>
    <p:sldId id="282" r:id="rId33"/>
    <p:sldId id="281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2" r:id="rId48"/>
    <p:sldId id="303" r:id="rId49"/>
    <p:sldId id="304" r:id="rId50"/>
    <p:sldId id="305" r:id="rId51"/>
    <p:sldId id="306" r:id="rId52"/>
    <p:sldId id="309" r:id="rId53"/>
    <p:sldId id="307" r:id="rId54"/>
    <p:sldId id="308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70CF-FFE2-4D08-80F8-E59DFD90681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3E53-40A6-427D-BAF2-0E7072E56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70CF-FFE2-4D08-80F8-E59DFD90681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3E53-40A6-427D-BAF2-0E7072E56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70CF-FFE2-4D08-80F8-E59DFD90681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3E53-40A6-427D-BAF2-0E7072E56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70CF-FFE2-4D08-80F8-E59DFD90681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3E53-40A6-427D-BAF2-0E7072E56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70CF-FFE2-4D08-80F8-E59DFD90681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3E53-40A6-427D-BAF2-0E7072E56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70CF-FFE2-4D08-80F8-E59DFD90681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3E53-40A6-427D-BAF2-0E7072E56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70CF-FFE2-4D08-80F8-E59DFD90681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3E53-40A6-427D-BAF2-0E7072E56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70CF-FFE2-4D08-80F8-E59DFD90681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3E53-40A6-427D-BAF2-0E7072E56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70CF-FFE2-4D08-80F8-E59DFD90681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3E53-40A6-427D-BAF2-0E7072E56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70CF-FFE2-4D08-80F8-E59DFD90681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3E53-40A6-427D-BAF2-0E7072E56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70CF-FFE2-4D08-80F8-E59DFD90681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3E53-40A6-427D-BAF2-0E7072E56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9170CF-FFE2-4D08-80F8-E59DFD90681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763E53-40A6-427D-BAF2-0E7072E56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ый коллаж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4639" y="260648"/>
            <a:ext cx="8757841" cy="6315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597666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Узнавать его нам просто,</a:t>
            </a:r>
            <a:br>
              <a:rPr lang="ru-RU" sz="5400" dirty="0" smtClean="0"/>
            </a:br>
            <a:r>
              <a:rPr lang="ru-RU" sz="5400" dirty="0" smtClean="0"/>
              <a:t>Узнавать его легко:</a:t>
            </a:r>
            <a:br>
              <a:rPr lang="ru-RU" sz="5400" dirty="0" smtClean="0"/>
            </a:br>
            <a:r>
              <a:rPr lang="ru-RU" sz="5400" dirty="0" smtClean="0"/>
              <a:t>Высокого он роста</a:t>
            </a:r>
            <a:br>
              <a:rPr lang="ru-RU" sz="5400" dirty="0" smtClean="0"/>
            </a:br>
            <a:r>
              <a:rPr lang="ru-RU" sz="5400" dirty="0" smtClean="0"/>
              <a:t>И видит далеко.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7193862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6512511" cy="1584176"/>
          </a:xfrm>
        </p:spPr>
        <p:txBody>
          <a:bodyPr/>
          <a:lstStyle/>
          <a:p>
            <a:pPr algn="ctr"/>
            <a:r>
              <a:rPr lang="ru-RU" sz="9600" dirty="0" smtClean="0"/>
              <a:t>Жираф</a:t>
            </a:r>
            <a:endParaRPr lang="ru-RU" sz="9600" dirty="0"/>
          </a:p>
        </p:txBody>
      </p:sp>
      <p:pic>
        <p:nvPicPr>
          <p:cNvPr id="7" name="Содержимое 6" descr="iппп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104456" cy="3168352"/>
          </a:xfrm>
        </p:spPr>
      </p:pic>
      <p:pic>
        <p:nvPicPr>
          <p:cNvPr id="8" name="Содержимое 7" descr="iаа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476672"/>
            <a:ext cx="3816424" cy="2952328"/>
          </a:xfrm>
        </p:spPr>
      </p:pic>
    </p:spTree>
    <p:extLst>
      <p:ext uri="{BB962C8B-B14F-4D97-AF65-F5344CB8AC3E}">
        <p14:creationId xmlns:p14="http://schemas.microsoft.com/office/powerpoint/2010/main" xmlns="" val="37193862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5" cy="5328592"/>
          </a:xfrm>
        </p:spPr>
        <p:txBody>
          <a:bodyPr/>
          <a:lstStyle/>
          <a:p>
            <a:pPr algn="ctr"/>
            <a:r>
              <a:rPr lang="ru-RU" sz="5400" dirty="0" smtClean="0"/>
              <a:t>В зоопарке,</a:t>
            </a:r>
            <a:br>
              <a:rPr lang="ru-RU" sz="5400" dirty="0" smtClean="0"/>
            </a:br>
            <a:r>
              <a:rPr lang="ru-RU" sz="5400" dirty="0" smtClean="0"/>
              <a:t>Верь, не верь,</a:t>
            </a:r>
            <a:br>
              <a:rPr lang="ru-RU" sz="5400" dirty="0" smtClean="0"/>
            </a:br>
            <a:r>
              <a:rPr lang="ru-RU" sz="5400" dirty="0" smtClean="0"/>
              <a:t>Проживает </a:t>
            </a:r>
            <a:br>
              <a:rPr lang="ru-RU" sz="5400" dirty="0" smtClean="0"/>
            </a:br>
            <a:r>
              <a:rPr lang="ru-RU" sz="5400" dirty="0" smtClean="0"/>
              <a:t>Чудо-зверь.</a:t>
            </a:r>
            <a:br>
              <a:rPr lang="ru-RU" sz="5400" dirty="0" smtClean="0"/>
            </a:br>
            <a:r>
              <a:rPr lang="ru-RU" sz="5400" dirty="0" smtClean="0"/>
              <a:t>У него рука во лбу</a:t>
            </a:r>
            <a:br>
              <a:rPr lang="ru-RU" sz="5400" dirty="0" smtClean="0"/>
            </a:br>
            <a:r>
              <a:rPr lang="ru-RU" sz="5400" dirty="0" smtClean="0"/>
              <a:t>Так похожа на трубу!</a:t>
            </a:r>
            <a:br>
              <a:rPr lang="ru-RU" sz="5400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7193862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224136"/>
          </a:xfrm>
        </p:spPr>
        <p:txBody>
          <a:bodyPr/>
          <a:lstStyle/>
          <a:p>
            <a:pPr algn="ctr"/>
            <a:r>
              <a:rPr lang="ru-RU" sz="9600" dirty="0" smtClean="0"/>
              <a:t>Слон</a:t>
            </a:r>
            <a:endParaRPr lang="ru-RU" sz="9600" dirty="0"/>
          </a:p>
        </p:txBody>
      </p:sp>
      <p:pic>
        <p:nvPicPr>
          <p:cNvPr id="7" name="Содержимое 6" descr="слон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960440" cy="3384375"/>
          </a:xfrm>
        </p:spPr>
      </p:pic>
      <p:pic>
        <p:nvPicPr>
          <p:cNvPr id="8" name="Содержимое 7" descr="iмир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888432" cy="3456384"/>
          </a:xfrm>
        </p:spPr>
      </p:pic>
    </p:spTree>
    <p:extLst>
      <p:ext uri="{BB962C8B-B14F-4D97-AF65-F5344CB8AC3E}">
        <p14:creationId xmlns:p14="http://schemas.microsoft.com/office/powerpoint/2010/main" xmlns="" val="37193862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7" y="980728"/>
            <a:ext cx="7550224" cy="4534440"/>
          </a:xfrm>
        </p:spPr>
        <p:txBody>
          <a:bodyPr/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Кто на свете ходит в каменной рубахе?</a:t>
            </a:r>
            <a:br>
              <a:rPr lang="ru-RU" sz="5400" dirty="0" smtClean="0"/>
            </a:br>
            <a:r>
              <a:rPr lang="ru-RU" sz="5400" dirty="0" smtClean="0"/>
              <a:t>В каменной рубахе ходят…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7193862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296144"/>
          </a:xfrm>
        </p:spPr>
        <p:txBody>
          <a:bodyPr/>
          <a:lstStyle/>
          <a:p>
            <a:pPr algn="ctr"/>
            <a:r>
              <a:rPr lang="ru-RU" sz="8800" dirty="0" smtClean="0"/>
              <a:t>ЧЕРЕПАХА</a:t>
            </a:r>
            <a:endParaRPr lang="ru-RU" sz="8800" dirty="0"/>
          </a:p>
        </p:txBody>
      </p:sp>
      <p:pic>
        <p:nvPicPr>
          <p:cNvPr id="7" name="Содержимое 6" descr="ррш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3888432" cy="3024336"/>
          </a:xfrm>
        </p:spPr>
      </p:pic>
      <p:pic>
        <p:nvPicPr>
          <p:cNvPr id="8" name="Содержимое 7" descr="iрррр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176464" cy="2952328"/>
          </a:xfrm>
        </p:spPr>
      </p:pic>
    </p:spTree>
    <p:extLst>
      <p:ext uri="{BB962C8B-B14F-4D97-AF65-F5344CB8AC3E}">
        <p14:creationId xmlns:p14="http://schemas.microsoft.com/office/powerpoint/2010/main" xmlns="" val="37193862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5688632"/>
          </a:xfrm>
        </p:spPr>
        <p:txBody>
          <a:bodyPr/>
          <a:lstStyle/>
          <a:p>
            <a:pPr algn="ctr"/>
            <a:r>
              <a:rPr lang="ru-RU" sz="4800" dirty="0" smtClean="0"/>
              <a:t>Когда он в клетке, то приятен,</a:t>
            </a:r>
            <a:br>
              <a:rPr lang="ru-RU" sz="4800" dirty="0" smtClean="0"/>
            </a:br>
            <a:r>
              <a:rPr lang="ru-RU" sz="4800" dirty="0" smtClean="0"/>
              <a:t>На шкуре много черных пятен.</a:t>
            </a:r>
            <a:br>
              <a:rPr lang="ru-RU" sz="4800" dirty="0" smtClean="0"/>
            </a:br>
            <a:r>
              <a:rPr lang="ru-RU" sz="4800" dirty="0" smtClean="0"/>
              <a:t>Он хищный зверь, хотя немножко,</a:t>
            </a:r>
            <a:br>
              <a:rPr lang="ru-RU" sz="4800" dirty="0" smtClean="0"/>
            </a:br>
            <a:r>
              <a:rPr lang="ru-RU" sz="4800" dirty="0" smtClean="0"/>
              <a:t>Как лев и тигр, похож на кошку.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7193862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157192"/>
            <a:ext cx="7262193" cy="1368152"/>
          </a:xfrm>
        </p:spPr>
        <p:txBody>
          <a:bodyPr/>
          <a:lstStyle/>
          <a:p>
            <a:pPr algn="ctr"/>
            <a:r>
              <a:rPr lang="ru-RU" sz="8800" dirty="0" smtClean="0"/>
              <a:t>ЛЕОПАРД</a:t>
            </a:r>
            <a:endParaRPr lang="ru-RU" sz="8800" dirty="0"/>
          </a:p>
        </p:txBody>
      </p:sp>
      <p:pic>
        <p:nvPicPr>
          <p:cNvPr id="7" name="Содержимое 6" descr="лл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888432" cy="3084934"/>
          </a:xfrm>
        </p:spPr>
      </p:pic>
      <p:pic>
        <p:nvPicPr>
          <p:cNvPr id="9" name="Содержимое 8" descr="iллл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4032448" cy="3228950"/>
          </a:xfrm>
        </p:spPr>
      </p:pic>
    </p:spTree>
    <p:extLst>
      <p:ext uri="{BB962C8B-B14F-4D97-AF65-F5344CB8AC3E}">
        <p14:creationId xmlns:p14="http://schemas.microsoft.com/office/powerpoint/2010/main" xmlns="" val="37193862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3" cy="5472608"/>
          </a:xfrm>
        </p:spPr>
        <p:txBody>
          <a:bodyPr/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У порога плачет, коготки прячет,</a:t>
            </a:r>
            <a:br>
              <a:rPr lang="ru-RU" sz="5400" dirty="0" smtClean="0"/>
            </a:br>
            <a:r>
              <a:rPr lang="ru-RU" sz="5400" dirty="0" smtClean="0"/>
              <a:t>Тихо в комнату войдет,</a:t>
            </a:r>
            <a:br>
              <a:rPr lang="ru-RU" sz="5400" dirty="0" smtClean="0"/>
            </a:br>
            <a:r>
              <a:rPr lang="ru-RU" sz="5400" dirty="0" smtClean="0"/>
              <a:t>Замурлычет, запоет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93862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478217" cy="1152128"/>
          </a:xfrm>
        </p:spPr>
        <p:txBody>
          <a:bodyPr/>
          <a:lstStyle/>
          <a:p>
            <a:pPr algn="ctr"/>
            <a:r>
              <a:rPr lang="ru-RU" sz="9600" dirty="0" smtClean="0"/>
              <a:t>КОШКА</a:t>
            </a:r>
            <a:endParaRPr lang="ru-RU" sz="9600" dirty="0"/>
          </a:p>
        </p:txBody>
      </p:sp>
      <p:pic>
        <p:nvPicPr>
          <p:cNvPr id="7" name="Содержимое 6" descr="iпнеае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672409" cy="3960441"/>
          </a:xfrm>
        </p:spPr>
      </p:pic>
      <p:pic>
        <p:nvPicPr>
          <p:cNvPr id="8" name="Содержимое 7" descr="iргнпанп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366650" y="1412776"/>
            <a:ext cx="4525830" cy="3600400"/>
          </a:xfrm>
        </p:spPr>
      </p:pic>
    </p:spTree>
    <p:extLst>
      <p:ext uri="{BB962C8B-B14F-4D97-AF65-F5344CB8AC3E}">
        <p14:creationId xmlns:p14="http://schemas.microsoft.com/office/powerpoint/2010/main" xmlns="" val="37193862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6894" y="476672"/>
            <a:ext cx="8097554" cy="5976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847548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5760640"/>
          </a:xfrm>
        </p:spPr>
        <p:txBody>
          <a:bodyPr/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200" dirty="0" smtClean="0"/>
              <a:t>Идет, идет, бородой трясет,</a:t>
            </a:r>
            <a:br>
              <a:rPr lang="ru-RU" sz="5200" dirty="0" smtClean="0"/>
            </a:br>
            <a:r>
              <a:rPr lang="ru-RU" sz="5200" dirty="0" smtClean="0"/>
              <a:t>Травки просит:</a:t>
            </a:r>
            <a:br>
              <a:rPr lang="ru-RU" sz="5200" dirty="0" smtClean="0"/>
            </a:br>
            <a:r>
              <a:rPr lang="ru-RU" sz="5200" dirty="0" smtClean="0"/>
              <a:t>«</a:t>
            </a:r>
            <a:r>
              <a:rPr lang="ru-RU" sz="5200" dirty="0" err="1" smtClean="0"/>
              <a:t>Ме-ме-ме</a:t>
            </a:r>
            <a:r>
              <a:rPr lang="ru-RU" sz="5200" dirty="0" smtClean="0"/>
              <a:t>, дай-ка травки </a:t>
            </a:r>
            <a:r>
              <a:rPr lang="ru-RU" sz="5200" dirty="0" err="1" smtClean="0"/>
              <a:t>мне-е-е</a:t>
            </a:r>
            <a:r>
              <a:rPr lang="ru-RU" sz="5200" dirty="0" smtClean="0"/>
              <a:t>».</a:t>
            </a:r>
            <a:endParaRPr lang="ru-RU" sz="5200" dirty="0"/>
          </a:p>
        </p:txBody>
      </p:sp>
    </p:spTree>
    <p:extLst>
      <p:ext uri="{BB962C8B-B14F-4D97-AF65-F5344CB8AC3E}">
        <p14:creationId xmlns:p14="http://schemas.microsoft.com/office/powerpoint/2010/main" xmlns="" val="37289423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445224"/>
            <a:ext cx="7550225" cy="1080120"/>
          </a:xfrm>
        </p:spPr>
        <p:txBody>
          <a:bodyPr/>
          <a:lstStyle/>
          <a:p>
            <a:pPr algn="ctr"/>
            <a:r>
              <a:rPr lang="ru-RU" sz="9600" dirty="0" smtClean="0"/>
              <a:t>КОЗА</a:t>
            </a:r>
            <a:endParaRPr lang="ru-RU" sz="9600" dirty="0"/>
          </a:p>
        </p:txBody>
      </p:sp>
      <p:pic>
        <p:nvPicPr>
          <p:cNvPr id="7" name="Содержимое 6" descr="iапаквка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960440" cy="3456384"/>
          </a:xfrm>
        </p:spPr>
      </p:pic>
      <p:pic>
        <p:nvPicPr>
          <p:cNvPr id="8" name="Содержимое 7" descr="iгргрг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548681"/>
            <a:ext cx="4032447" cy="3384376"/>
          </a:xfrm>
        </p:spPr>
      </p:pic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5" cy="583264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Летом, в болоте, вы ее найдете.</a:t>
            </a:r>
            <a:br>
              <a:rPr lang="ru-RU" sz="6000" dirty="0" smtClean="0"/>
            </a:br>
            <a:r>
              <a:rPr lang="ru-RU" sz="6000" dirty="0" smtClean="0"/>
              <a:t>Зеленая квакушка. Кто это?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1" y="5373216"/>
            <a:ext cx="7334200" cy="1152128"/>
          </a:xfrm>
        </p:spPr>
        <p:txBody>
          <a:bodyPr/>
          <a:lstStyle/>
          <a:p>
            <a:pPr algn="ctr"/>
            <a:r>
              <a:rPr lang="ru-RU" sz="9600" dirty="0" smtClean="0"/>
              <a:t>ЛЯГУШКА</a:t>
            </a:r>
            <a:endParaRPr lang="ru-RU" sz="9600" dirty="0"/>
          </a:p>
        </p:txBody>
      </p:sp>
      <p:pic>
        <p:nvPicPr>
          <p:cNvPr id="7" name="Содержимое 6" descr="iаеапм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54980"/>
            <a:ext cx="4248472" cy="3086565"/>
          </a:xfrm>
        </p:spPr>
      </p:pic>
      <p:pic>
        <p:nvPicPr>
          <p:cNvPr id="8" name="Содержимое 7" descr="iokoklhu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3816424" cy="3240360"/>
          </a:xfrm>
        </p:spPr>
      </p:pic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5" cy="568863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Выгоняли рога</a:t>
            </a:r>
            <a:br>
              <a:rPr lang="ru-RU" sz="6000" dirty="0" smtClean="0"/>
            </a:br>
            <a:r>
              <a:rPr lang="ru-RU" sz="6000" dirty="0" smtClean="0"/>
              <a:t>Погулять на луга.</a:t>
            </a:r>
            <a:br>
              <a:rPr lang="ru-RU" sz="6000" dirty="0" smtClean="0"/>
            </a:br>
            <a:r>
              <a:rPr lang="ru-RU" sz="6000" dirty="0" smtClean="0"/>
              <a:t>И рога вечерком</a:t>
            </a:r>
            <a:br>
              <a:rPr lang="ru-RU" sz="6000" dirty="0" smtClean="0"/>
            </a:br>
            <a:r>
              <a:rPr lang="ru-RU" sz="6000" dirty="0" smtClean="0"/>
              <a:t>Прибрели с молочком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640959" cy="1296144"/>
          </a:xfrm>
        </p:spPr>
        <p:txBody>
          <a:bodyPr/>
          <a:lstStyle/>
          <a:p>
            <a:pPr algn="ctr"/>
            <a:r>
              <a:rPr lang="ru-RU" sz="9600" dirty="0" smtClean="0"/>
              <a:t>КОРОВА</a:t>
            </a:r>
            <a:endParaRPr lang="ru-RU" sz="9600" dirty="0"/>
          </a:p>
        </p:txBody>
      </p:sp>
      <p:pic>
        <p:nvPicPr>
          <p:cNvPr id="7" name="Содержимое 6" descr="iygttfyg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032448" cy="2880320"/>
          </a:xfrm>
        </p:spPr>
      </p:pic>
      <p:pic>
        <p:nvPicPr>
          <p:cNvPr id="8" name="Содержимое 7" descr="ijihf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54980"/>
            <a:ext cx="4176464" cy="2970163"/>
          </a:xfrm>
        </p:spPr>
      </p:pic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68951" cy="561662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на речках лесорубы</a:t>
            </a:r>
            <a:br>
              <a:rPr lang="ru-RU" dirty="0" smtClean="0"/>
            </a:br>
            <a:r>
              <a:rPr lang="ru-RU" dirty="0" smtClean="0"/>
              <a:t>В серебристо-бурых шубах.</a:t>
            </a:r>
            <a:br>
              <a:rPr lang="ru-RU" dirty="0" smtClean="0"/>
            </a:br>
            <a:r>
              <a:rPr lang="ru-RU" dirty="0" smtClean="0"/>
              <a:t>Из деревьев, веток, глины</a:t>
            </a:r>
            <a:br>
              <a:rPr lang="ru-RU" dirty="0" smtClean="0"/>
            </a:br>
            <a:r>
              <a:rPr lang="ru-RU" dirty="0" smtClean="0"/>
              <a:t>Строят прочные плотины.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424936" cy="1152128"/>
          </a:xfrm>
        </p:spPr>
        <p:txBody>
          <a:bodyPr/>
          <a:lstStyle/>
          <a:p>
            <a:pPr algn="ctr"/>
            <a:r>
              <a:rPr lang="ru-RU" sz="9600" dirty="0" smtClean="0"/>
              <a:t>БОБРЫ</a:t>
            </a:r>
            <a:endParaRPr lang="ru-RU" sz="9600" dirty="0"/>
          </a:p>
        </p:txBody>
      </p:sp>
      <p:pic>
        <p:nvPicPr>
          <p:cNvPr id="7" name="Содержимое 6" descr="iошлор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176464" cy="3384376"/>
          </a:xfrm>
        </p:spPr>
      </p:pic>
      <p:pic>
        <p:nvPicPr>
          <p:cNvPr id="8" name="Содержимое 7" descr="iбобры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4176464" cy="3384376"/>
          </a:xfrm>
        </p:spPr>
      </p:pic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5760640"/>
          </a:xfrm>
        </p:spPr>
        <p:txBody>
          <a:bodyPr/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Гладишь- ласкается,</a:t>
            </a:r>
            <a:br>
              <a:rPr lang="ru-RU" sz="5400" dirty="0" smtClean="0"/>
            </a:br>
            <a:r>
              <a:rPr lang="ru-RU" sz="5400" dirty="0" smtClean="0"/>
              <a:t>Дразнишь- кусается,</a:t>
            </a:r>
            <a:br>
              <a:rPr lang="ru-RU" sz="5400" dirty="0" smtClean="0"/>
            </a:br>
            <a:r>
              <a:rPr lang="ru-RU" sz="5400" dirty="0" smtClean="0"/>
              <a:t>На цепи сидит,</a:t>
            </a:r>
            <a:br>
              <a:rPr lang="ru-RU" sz="5400" dirty="0" smtClean="0"/>
            </a:br>
            <a:r>
              <a:rPr lang="ru-RU" sz="5400" dirty="0" smtClean="0"/>
              <a:t>Дом сторожит.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352927" cy="1296144"/>
          </a:xfrm>
        </p:spPr>
        <p:txBody>
          <a:bodyPr/>
          <a:lstStyle/>
          <a:p>
            <a:pPr algn="ctr"/>
            <a:r>
              <a:rPr lang="ru-RU" sz="9600" dirty="0" smtClean="0"/>
              <a:t>СОБАКА</a:t>
            </a:r>
            <a:endParaRPr lang="ru-RU" sz="9600" dirty="0"/>
          </a:p>
        </p:txBody>
      </p:sp>
      <p:pic>
        <p:nvPicPr>
          <p:cNvPr id="7" name="Содержимое 6" descr="bhvg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104455" cy="3312367"/>
          </a:xfrm>
        </p:spPr>
      </p:pic>
      <p:pic>
        <p:nvPicPr>
          <p:cNvPr id="8" name="Содержимое 7" descr="iогрнп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4032448" cy="3384375"/>
          </a:xfrm>
        </p:spPr>
      </p:pic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6863" cy="3886368"/>
          </a:xfrm>
        </p:spPr>
        <p:txBody>
          <a:bodyPr/>
          <a:lstStyle/>
          <a:p>
            <a:pPr algn="ctr"/>
            <a:r>
              <a:rPr lang="ru-RU" sz="10000" dirty="0" smtClean="0"/>
              <a:t/>
            </a:r>
            <a:br>
              <a:rPr lang="ru-RU" sz="10000" dirty="0" smtClean="0"/>
            </a:br>
            <a:r>
              <a:rPr lang="ru-RU" sz="10000" dirty="0" smtClean="0"/>
              <a:t>ЗАГАДКИ:</a:t>
            </a:r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39895601_1229801912_dom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3948482" cy="6100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0004-004-Dikie-zhivotnye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60648"/>
            <a:ext cx="4104456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3" y="1556792"/>
            <a:ext cx="7046168" cy="3958376"/>
          </a:xfrm>
        </p:spPr>
        <p:txBody>
          <a:bodyPr/>
          <a:lstStyle/>
          <a:p>
            <a:pPr algn="ctr"/>
            <a:r>
              <a:rPr lang="ru-RU" sz="9600" dirty="0" smtClean="0"/>
              <a:t>ИГРА: </a:t>
            </a:r>
            <a:br>
              <a:rPr lang="ru-RU" sz="9600" dirty="0" smtClean="0"/>
            </a:br>
            <a:r>
              <a:rPr lang="ru-RU" sz="9600" dirty="0" smtClean="0"/>
              <a:t>«Как кто?»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60" r="660"/>
          <a:stretch>
            <a:fillRect/>
          </a:stretch>
        </p:blipFill>
        <p:spPr>
          <a:xfrm>
            <a:off x="827584" y="548680"/>
            <a:ext cx="6970303" cy="3866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cene3d>
            <a:camera prst="perspectiveHeroicExtremeLef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600" dirty="0" smtClean="0"/>
              <a:t>Смелый как?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372168"/>
            <a:ext cx="8054281" cy="1143000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pPr algn="ctr"/>
            <a:r>
              <a:rPr lang="ru-RU" sz="8800" dirty="0" smtClean="0"/>
              <a:t>Злой как?</a:t>
            </a:r>
            <a:endParaRPr lang="ru-RU" sz="8800" dirty="0"/>
          </a:p>
        </p:txBody>
      </p:sp>
      <p:pic>
        <p:nvPicPr>
          <p:cNvPr id="6" name="Содержимое 5" descr="iрр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339752" y="620689"/>
            <a:ext cx="5158966" cy="3279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026865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509120"/>
            <a:ext cx="7956375" cy="1584176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pPr algn="ctr"/>
            <a:r>
              <a:rPr lang="ru-RU" sz="8000" dirty="0" smtClean="0"/>
              <a:t>Коварная как?</a:t>
            </a:r>
            <a:endParaRPr lang="ru-RU" sz="8000" dirty="0"/>
          </a:p>
        </p:txBody>
      </p:sp>
      <p:pic>
        <p:nvPicPr>
          <p:cNvPr id="4" name="Содержимое 3" descr="iоо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76672"/>
            <a:ext cx="684076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53136"/>
            <a:ext cx="7884368" cy="1152128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pPr algn="ctr"/>
            <a:r>
              <a:rPr lang="ru-RU" sz="8800" dirty="0" smtClean="0"/>
              <a:t>Хитрая как?</a:t>
            </a:r>
            <a:endParaRPr lang="ru-RU" sz="8800" dirty="0"/>
          </a:p>
        </p:txBody>
      </p:sp>
      <p:pic>
        <p:nvPicPr>
          <p:cNvPr id="4" name="Содержимое 3" descr="тор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6408712" cy="4032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41168"/>
            <a:ext cx="8028383" cy="1368152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pPr algn="ctr"/>
            <a:r>
              <a:rPr lang="ru-RU" sz="8000" dirty="0" smtClean="0"/>
              <a:t>Упрямый как?</a:t>
            </a:r>
            <a:endParaRPr lang="ru-RU" sz="8000" dirty="0"/>
          </a:p>
        </p:txBody>
      </p:sp>
      <p:pic>
        <p:nvPicPr>
          <p:cNvPr id="4" name="Содержимое 3" descr="1278870700_image_103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024531" y="731838"/>
            <a:ext cx="6003853" cy="3849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581128"/>
            <a:ext cx="8028383" cy="1440160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pPr algn="ctr"/>
            <a:r>
              <a:rPr lang="ru-RU" sz="7200" dirty="0" smtClean="0"/>
              <a:t>Трусливый как?</a:t>
            </a:r>
            <a:endParaRPr lang="ru-RU" sz="7200" dirty="0"/>
          </a:p>
        </p:txBody>
      </p:sp>
      <p:pic>
        <p:nvPicPr>
          <p:cNvPr id="4" name="Содержимое 3" descr="iлл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75656" y="692696"/>
            <a:ext cx="6696744" cy="3618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797152"/>
            <a:ext cx="7884367" cy="1368152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pPr algn="ctr"/>
            <a:r>
              <a:rPr lang="ru-RU" sz="8800" dirty="0" smtClean="0"/>
              <a:t>Тихий как?</a:t>
            </a:r>
            <a:endParaRPr lang="ru-RU" sz="8800" dirty="0"/>
          </a:p>
        </p:txBody>
      </p:sp>
      <p:pic>
        <p:nvPicPr>
          <p:cNvPr id="4" name="Содержимое 3" descr="гргг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712879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941168"/>
            <a:ext cx="6660231" cy="1440160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r>
              <a:rPr lang="ru-RU" sz="5400" dirty="0" smtClean="0"/>
              <a:t>Выносливый как?</a:t>
            </a:r>
            <a:endParaRPr lang="ru-RU" sz="5400" dirty="0"/>
          </a:p>
        </p:txBody>
      </p:sp>
      <p:pic>
        <p:nvPicPr>
          <p:cNvPr id="4" name="Содержимое 3" descr="iрррлол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6984776" cy="4266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2" cy="6048672"/>
          </a:xfrm>
        </p:spPr>
        <p:txBody>
          <a:bodyPr/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Рыжая плутовка</a:t>
            </a:r>
            <a:br>
              <a:rPr lang="ru-RU" sz="4800" dirty="0" smtClean="0"/>
            </a:br>
            <a:r>
              <a:rPr lang="ru-RU" sz="4800" dirty="0" smtClean="0"/>
              <a:t>Обманывает ловко.</a:t>
            </a:r>
            <a:br>
              <a:rPr lang="ru-RU" sz="4800" dirty="0" smtClean="0"/>
            </a:br>
            <a:r>
              <a:rPr lang="ru-RU" sz="4800" dirty="0" smtClean="0"/>
              <a:t>Ее боятся мышка</a:t>
            </a:r>
            <a:br>
              <a:rPr lang="ru-RU" sz="4800" dirty="0" smtClean="0"/>
            </a:br>
            <a:r>
              <a:rPr lang="ru-RU" sz="4800" dirty="0" smtClean="0"/>
              <a:t>И зайка-шалунишка,</a:t>
            </a:r>
            <a:br>
              <a:rPr lang="ru-RU" sz="4800" dirty="0" smtClean="0"/>
            </a:br>
            <a:r>
              <a:rPr lang="ru-RU" sz="4800" dirty="0" smtClean="0"/>
              <a:t>Хоть сама в лесу живет,</a:t>
            </a:r>
            <a:br>
              <a:rPr lang="ru-RU" sz="4800" dirty="0" smtClean="0"/>
            </a:br>
            <a:r>
              <a:rPr lang="ru-RU" sz="4800" dirty="0" smtClean="0"/>
              <a:t>Из деревни кур крадет.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2921891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941168"/>
            <a:ext cx="6372200" cy="1368152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r>
              <a:rPr lang="ru-RU" sz="6600" dirty="0" smtClean="0"/>
              <a:t>Надутый как?</a:t>
            </a:r>
            <a:endParaRPr lang="ru-RU" sz="6600" dirty="0"/>
          </a:p>
        </p:txBody>
      </p:sp>
      <p:pic>
        <p:nvPicPr>
          <p:cNvPr id="4" name="Содержимое 3" descr="iошо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344816" cy="390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229200"/>
            <a:ext cx="6804248" cy="1296144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r>
              <a:rPr lang="ru-RU" sz="6600" dirty="0" smtClean="0"/>
              <a:t>Голодный как?</a:t>
            </a:r>
            <a:endParaRPr lang="ru-RU" sz="6600" dirty="0"/>
          </a:p>
        </p:txBody>
      </p:sp>
      <p:pic>
        <p:nvPicPr>
          <p:cNvPr id="4" name="Содержимое 3" descr="iллдл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344816" cy="410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013176"/>
            <a:ext cx="6552727" cy="1368152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r>
              <a:rPr lang="ru-RU" sz="6600" dirty="0" smtClean="0"/>
              <a:t>Грязный как?</a:t>
            </a:r>
            <a:endParaRPr lang="ru-RU" sz="6600" dirty="0"/>
          </a:p>
        </p:txBody>
      </p:sp>
      <p:pic>
        <p:nvPicPr>
          <p:cNvPr id="4" name="Содержимое 3" descr="iklkl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698477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5085184"/>
            <a:ext cx="6624735" cy="1224136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r>
              <a:rPr lang="ru-RU" sz="7200" dirty="0" smtClean="0"/>
              <a:t>Мокрый как?</a:t>
            </a:r>
            <a:endParaRPr lang="ru-RU" sz="7200" dirty="0"/>
          </a:p>
        </p:txBody>
      </p:sp>
      <p:pic>
        <p:nvPicPr>
          <p:cNvPr id="4" name="Содержимое 3" descr="wet-hen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7128792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157192"/>
            <a:ext cx="7200799" cy="1080120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r>
              <a:rPr lang="ru-RU" sz="6600" dirty="0" smtClean="0"/>
              <a:t>Косолапый как?</a:t>
            </a:r>
            <a:endParaRPr lang="ru-RU" sz="6600" dirty="0"/>
          </a:p>
        </p:txBody>
      </p:sp>
      <p:pic>
        <p:nvPicPr>
          <p:cNvPr id="4" name="Содержимое 3" descr="iолод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7128792" cy="4068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085184"/>
            <a:ext cx="7524327" cy="1512168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r>
              <a:rPr lang="ru-RU" sz="6000" dirty="0" smtClean="0"/>
              <a:t>Длинноногий как?</a:t>
            </a:r>
            <a:endParaRPr lang="ru-RU" sz="6000" dirty="0"/>
          </a:p>
        </p:txBody>
      </p:sp>
      <p:pic>
        <p:nvPicPr>
          <p:cNvPr id="4" name="Содержимое 3" descr="iеак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984776" cy="3949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085184"/>
            <a:ext cx="7884368" cy="1368152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pPr algn="ctr"/>
            <a:r>
              <a:rPr lang="ru-RU" sz="7200" dirty="0" smtClean="0"/>
              <a:t>Воркуют как?</a:t>
            </a:r>
            <a:endParaRPr lang="ru-RU" sz="7200" dirty="0"/>
          </a:p>
        </p:txBody>
      </p:sp>
      <p:pic>
        <p:nvPicPr>
          <p:cNvPr id="4" name="Содержимое 3" descr="iолло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6984776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1143000"/>
          </a:xfrm>
        </p:spPr>
        <p:txBody>
          <a:bodyPr/>
          <a:lstStyle/>
          <a:p>
            <a:pPr algn="ctr"/>
            <a:r>
              <a:rPr lang="ru-RU" sz="6000" dirty="0" smtClean="0"/>
              <a:t>ФИЗКУЛЬТМИНУТКА</a:t>
            </a:r>
            <a:endParaRPr lang="ru-RU" sz="6000" dirty="0"/>
          </a:p>
        </p:txBody>
      </p:sp>
      <p:pic>
        <p:nvPicPr>
          <p:cNvPr id="4" name="Содержимое 3" descr="шоо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8397"/>
            <a:ext cx="8136904" cy="4386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731520"/>
            <a:ext cx="4489704" cy="1401336"/>
          </a:xfrm>
        </p:spPr>
        <p:txBody>
          <a:bodyPr/>
          <a:lstStyle/>
          <a:p>
            <a:r>
              <a:rPr lang="ru-RU" sz="4000" dirty="0" smtClean="0"/>
              <a:t>Собаки несут службу на границе.</a:t>
            </a:r>
            <a:endParaRPr lang="ru-RU" sz="4000" dirty="0"/>
          </a:p>
        </p:txBody>
      </p:sp>
      <p:pic>
        <p:nvPicPr>
          <p:cNvPr id="9" name="Содержимое 8" descr="iоодл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4176464" cy="381642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76056" y="731520"/>
            <a:ext cx="3672408" cy="1401336"/>
          </a:xfrm>
        </p:spPr>
        <p:txBody>
          <a:bodyPr/>
          <a:lstStyle/>
          <a:p>
            <a:r>
              <a:rPr lang="ru-RU" sz="4800" dirty="0" smtClean="0"/>
              <a:t>Собаки-спасатели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Содержимое 9" descr="iолдл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492896"/>
            <a:ext cx="3744416" cy="3672408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klkl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4671731" cy="3503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iлроло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268755" y="2751516"/>
            <a:ext cx="4551717" cy="3413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440160"/>
          </a:xfrm>
        </p:spPr>
        <p:txBody>
          <a:bodyPr/>
          <a:lstStyle/>
          <a:p>
            <a:pPr algn="ctr"/>
            <a:r>
              <a:rPr lang="ru-RU" sz="9600" dirty="0" smtClean="0"/>
              <a:t>ЛИСА</a:t>
            </a:r>
            <a:endParaRPr lang="ru-RU" sz="9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40768"/>
            <a:ext cx="3888432" cy="33843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76672"/>
            <a:ext cx="4104456" cy="3168352"/>
          </a:xfrm>
        </p:spPr>
      </p:pic>
    </p:spTree>
    <p:extLst>
      <p:ext uri="{BB962C8B-B14F-4D97-AF65-F5344CB8AC3E}">
        <p14:creationId xmlns:p14="http://schemas.microsoft.com/office/powerpoint/2010/main" xmlns="" val="24177585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пар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99592" y="483264"/>
            <a:ext cx="7416824" cy="553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орр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80920" cy="6130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19" cy="1143000"/>
          </a:xfrm>
        </p:spPr>
        <p:txBody>
          <a:bodyPr/>
          <a:lstStyle/>
          <a:p>
            <a:pPr algn="ctr"/>
            <a:r>
              <a:rPr lang="ru-RU" sz="6600" dirty="0" smtClean="0"/>
              <a:t>Игра: «Угадай по звуку»</a:t>
            </a:r>
            <a:endParaRPr lang="ru-RU" sz="6600" dirty="0"/>
          </a:p>
        </p:txBody>
      </p:sp>
      <p:pic>
        <p:nvPicPr>
          <p:cNvPr id="4" name="Содержимое 3" descr="iоррл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71600" y="2996952"/>
            <a:ext cx="727280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орл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5040560" cy="4077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Содержимое 7" descr="iтомпс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4837551" cy="4168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416824" cy="4176464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hkjgh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876256" y="4797152"/>
            <a:ext cx="1428750" cy="14287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47434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Кто в густом лесу живет</a:t>
            </a:r>
            <a:br>
              <a:rPr lang="ru-RU" sz="4800" dirty="0" smtClean="0"/>
            </a:br>
            <a:r>
              <a:rPr lang="ru-RU" sz="4800" dirty="0" smtClean="0"/>
              <a:t>И с куста малину рвет,</a:t>
            </a:r>
            <a:br>
              <a:rPr lang="ru-RU" sz="4800" dirty="0" smtClean="0"/>
            </a:br>
            <a:r>
              <a:rPr lang="ru-RU" sz="4800" dirty="0" smtClean="0"/>
              <a:t>А как вьюга засвистит,</a:t>
            </a:r>
            <a:br>
              <a:rPr lang="ru-RU" sz="4800" dirty="0" smtClean="0"/>
            </a:br>
            <a:r>
              <a:rPr lang="ru-RU" sz="4800" dirty="0" smtClean="0"/>
              <a:t>Он в берлоге крепко спит?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5369510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368152"/>
          </a:xfrm>
        </p:spPr>
        <p:txBody>
          <a:bodyPr/>
          <a:lstStyle/>
          <a:p>
            <a:pPr algn="ctr"/>
            <a:r>
              <a:rPr lang="ru-RU" sz="8000" dirty="0" smtClean="0"/>
              <a:t>МЕДВЕДЬ</a:t>
            </a:r>
            <a:endParaRPr lang="ru-RU" sz="8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12776"/>
            <a:ext cx="3888432" cy="33123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76672"/>
            <a:ext cx="4104456" cy="3312367"/>
          </a:xfrm>
        </p:spPr>
      </p:pic>
    </p:spTree>
    <p:extLst>
      <p:ext uri="{BB962C8B-B14F-4D97-AF65-F5344CB8AC3E}">
        <p14:creationId xmlns:p14="http://schemas.microsoft.com/office/powerpoint/2010/main" xmlns="" val="16908901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547260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Белым был зимою снежной,</a:t>
            </a:r>
            <a:br>
              <a:rPr lang="ru-RU" sz="4800" dirty="0" smtClean="0"/>
            </a:br>
            <a:r>
              <a:rPr lang="ru-RU" sz="4800" dirty="0" smtClean="0"/>
              <a:t>Летом он сменил одежду,</a:t>
            </a:r>
            <a:br>
              <a:rPr lang="ru-RU" sz="4800" dirty="0" smtClean="0"/>
            </a:br>
            <a:r>
              <a:rPr lang="ru-RU" sz="4800" dirty="0" smtClean="0"/>
              <a:t>Серым стал косой зверек,</a:t>
            </a:r>
            <a:br>
              <a:rPr lang="ru-RU" sz="4800" dirty="0" smtClean="0"/>
            </a:br>
            <a:r>
              <a:rPr lang="ru-RU" sz="4800" dirty="0" smtClean="0"/>
              <a:t>Кто узнал, пусть назовет? 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7193862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368152"/>
          </a:xfrm>
        </p:spPr>
        <p:txBody>
          <a:bodyPr/>
          <a:lstStyle/>
          <a:p>
            <a:pPr algn="ctr"/>
            <a:r>
              <a:rPr lang="ru-RU" sz="9600" dirty="0" smtClean="0"/>
              <a:t>Заяц</a:t>
            </a:r>
            <a:endParaRPr lang="ru-RU" sz="9600" dirty="0"/>
          </a:p>
        </p:txBody>
      </p:sp>
      <p:pic>
        <p:nvPicPr>
          <p:cNvPr id="7" name="Содержимое 6" descr="iооо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021455" cy="3456383"/>
          </a:xfrm>
        </p:spPr>
      </p:pic>
      <p:pic>
        <p:nvPicPr>
          <p:cNvPr id="8" name="Содержимое 7" descr="рррр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76672"/>
            <a:ext cx="4156797" cy="3384376"/>
          </a:xfrm>
        </p:spPr>
      </p:pic>
    </p:spTree>
    <p:extLst>
      <p:ext uri="{BB962C8B-B14F-4D97-AF65-F5344CB8AC3E}">
        <p14:creationId xmlns:p14="http://schemas.microsoft.com/office/powerpoint/2010/main" xmlns="" val="37193862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830</TotalTime>
  <Words>87</Words>
  <Application>Microsoft Office PowerPoint</Application>
  <PresentationFormat>Экран (4:3)</PresentationFormat>
  <Paragraphs>48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Воздушный поток</vt:lpstr>
      <vt:lpstr>Слайд 1</vt:lpstr>
      <vt:lpstr>Слайд 2</vt:lpstr>
      <vt:lpstr> ЗАГАДКИ:</vt:lpstr>
      <vt:lpstr> Рыжая плутовка Обманывает ловко. Ее боятся мышка И зайка-шалунишка, Хоть сама в лесу живет, Из деревни кур крадет.</vt:lpstr>
      <vt:lpstr>ЛИСА</vt:lpstr>
      <vt:lpstr> Кто в густом лесу живет И с куста малину рвет, А как вьюга засвистит, Он в берлоге крепко спит?</vt:lpstr>
      <vt:lpstr>МЕДВЕДЬ</vt:lpstr>
      <vt:lpstr>  Белым был зимою снежной, Летом он сменил одежду, Серым стал косой зверек, Кто узнал, пусть назовет?  </vt:lpstr>
      <vt:lpstr>Заяц</vt:lpstr>
      <vt:lpstr> Узнавать его нам просто, Узнавать его легко: Высокого он роста И видит далеко.</vt:lpstr>
      <vt:lpstr>Жираф</vt:lpstr>
      <vt:lpstr>В зоопарке, Верь, не верь, Проживает  Чудо-зверь. У него рука во лбу Так похожа на трубу! </vt:lpstr>
      <vt:lpstr>Слон</vt:lpstr>
      <vt:lpstr> Кто на свете ходит в каменной рубахе? В каменной рубахе ходят…</vt:lpstr>
      <vt:lpstr>ЧЕРЕПАХА</vt:lpstr>
      <vt:lpstr>Когда он в клетке, то приятен, На шкуре много черных пятен. Он хищный зверь, хотя немножко, Как лев и тигр, похож на кошку.</vt:lpstr>
      <vt:lpstr>ЛЕОПАРД</vt:lpstr>
      <vt:lpstr> У порога плачет, коготки прячет, Тихо в комнату войдет, Замурлычет, запоет.</vt:lpstr>
      <vt:lpstr>КОШКА</vt:lpstr>
      <vt:lpstr> Идет, идет, бородой трясет, Травки просит: «Ме-ме-ме, дай-ка травки мне-е-е».</vt:lpstr>
      <vt:lpstr>КОЗА</vt:lpstr>
      <vt:lpstr> Летом, в болоте, вы ее найдете. Зеленая квакушка. Кто это?</vt:lpstr>
      <vt:lpstr>ЛЯГУШКА</vt:lpstr>
      <vt:lpstr> Выгоняли рога Погулять на луга. И рога вечерком Прибрели с молочком.</vt:lpstr>
      <vt:lpstr>КОРОВА</vt:lpstr>
      <vt:lpstr>  Есть на речках лесорубы В серебристо-бурых шубах. Из деревьев, веток, глины Строят прочные плотины.</vt:lpstr>
      <vt:lpstr>БОБРЫ</vt:lpstr>
      <vt:lpstr> Гладишь- ласкается, Дразнишь- кусается, На цепи сидит, Дом сторожит.</vt:lpstr>
      <vt:lpstr>СОБАКА</vt:lpstr>
      <vt:lpstr>Слайд 30</vt:lpstr>
      <vt:lpstr>ИГРА:  «Как кто?»</vt:lpstr>
      <vt:lpstr>Смелый как?</vt:lpstr>
      <vt:lpstr>Злой как?</vt:lpstr>
      <vt:lpstr>Коварная как?</vt:lpstr>
      <vt:lpstr>Хитрая как?</vt:lpstr>
      <vt:lpstr>Упрямый как?</vt:lpstr>
      <vt:lpstr>Трусливый как?</vt:lpstr>
      <vt:lpstr>Тихий как?</vt:lpstr>
      <vt:lpstr>Выносливый как?</vt:lpstr>
      <vt:lpstr>Надутый как?</vt:lpstr>
      <vt:lpstr>Голодный как?</vt:lpstr>
      <vt:lpstr>Грязный как?</vt:lpstr>
      <vt:lpstr>Мокрый как?</vt:lpstr>
      <vt:lpstr>Косолапый как?</vt:lpstr>
      <vt:lpstr>Длинноногий как?</vt:lpstr>
      <vt:lpstr>Воркуют как?</vt:lpstr>
      <vt:lpstr>ФИЗКУЛЬТМИНУТКА</vt:lpstr>
      <vt:lpstr>Слайд 48</vt:lpstr>
      <vt:lpstr>Слайд 49</vt:lpstr>
      <vt:lpstr>Слайд 50</vt:lpstr>
      <vt:lpstr>Слайд 51</vt:lpstr>
      <vt:lpstr>Игра: «Угадай по звуку»</vt:lpstr>
      <vt:lpstr>Слайд 53</vt:lpstr>
      <vt:lpstr> 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81</cp:revision>
  <dcterms:created xsi:type="dcterms:W3CDTF">2013-10-02T15:16:02Z</dcterms:created>
  <dcterms:modified xsi:type="dcterms:W3CDTF">2013-10-10T07:53:31Z</dcterms:modified>
</cp:coreProperties>
</file>