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5" r:id="rId2"/>
    <p:sldId id="266" r:id="rId3"/>
    <p:sldId id="270" r:id="rId4"/>
    <p:sldId id="258" r:id="rId5"/>
    <p:sldId id="267" r:id="rId6"/>
    <p:sldId id="262" r:id="rId7"/>
    <p:sldId id="264" r:id="rId8"/>
    <p:sldId id="265" r:id="rId9"/>
    <p:sldId id="263" r:id="rId10"/>
    <p:sldId id="269" r:id="rId11"/>
    <p:sldId id="268" r:id="rId12"/>
    <p:sldId id="257" r:id="rId13"/>
    <p:sldId id="261" r:id="rId14"/>
    <p:sldId id="273" r:id="rId15"/>
    <p:sldId id="260" r:id="rId16"/>
    <p:sldId id="271" r:id="rId17"/>
    <p:sldId id="272" r:id="rId18"/>
    <p:sldId id="276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/>
          <a:lstStyle>
            <a:lvl1pPr algn="r">
              <a:defRPr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3357562"/>
            <a:ext cx="64008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A0FF3-2FFA-4049-BD18-445B20A4AFBA}" type="datetimeFigureOut">
              <a:rPr lang="ru-RU"/>
              <a:pPr>
                <a:defRPr/>
              </a:pPr>
              <a:t>25.02.2014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ECC5E-9E7D-4AEC-822D-C000BB0305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7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8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2919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D15A1-942F-4536-ACE7-BA92DEC8B4E3}" type="datetimeFigureOut">
              <a:rPr lang="ru-RU"/>
              <a:pPr>
                <a:defRPr/>
              </a:pPr>
              <a:t>25.02.2014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701F7-83C0-44FC-82B0-AE92E7FBCD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154758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15475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AFE97-7D36-4642-921E-29B6F99D8CE6}" type="datetimeFigureOut">
              <a:rPr lang="ru-RU"/>
              <a:pPr>
                <a:defRPr/>
              </a:pPr>
              <a:t>25.02.2014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D0AFE-A476-49AB-B3F3-20BA24E6B0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9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22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E639C-E5BA-44EE-B3E3-0555B8625388}" type="datetimeFigureOut">
              <a:rPr lang="ru-RU"/>
              <a:pPr>
                <a:defRPr/>
              </a:pPr>
              <a:t>25.02.2014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983D9-A3B4-4EA6-84F0-449EC7341E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13"/>
            <a:ext cx="7772400" cy="1362075"/>
          </a:xfrm>
        </p:spPr>
        <p:txBody>
          <a:bodyPr anchor="t"/>
          <a:lstStyle>
            <a:lvl1pPr algn="r">
              <a:defRPr sz="4000" b="0" cap="all"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F13CD-E9AD-43E4-B44B-DC2901A14EA5}" type="datetimeFigureOut">
              <a:rPr lang="ru-RU"/>
              <a:pPr>
                <a:defRPr/>
              </a:pPr>
              <a:t>25.02.2014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2DADA-5A06-4DD0-8362-60024B64D6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6" name="Chevron 8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Rectangle 9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A8790-5F06-475E-9D9D-0B7C03541CDF}" type="datetimeFigureOut">
              <a:rPr lang="ru-RU"/>
              <a:pPr>
                <a:defRPr/>
              </a:pPr>
              <a:t>25.02.2014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7160D-9F89-4F74-9426-974B5C4F99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8" name="Chevron 10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11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C68AA-8341-4148-90F0-358BEB078D37}" type="datetimeFigureOut">
              <a:rPr lang="ru-RU"/>
              <a:pPr>
                <a:defRPr/>
              </a:pPr>
              <a:t>25.02.2014</a:t>
            </a:fld>
            <a:endParaRPr lang="ru-RU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B231B-8C07-4CA5-AD59-C8B55793F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4" name="Chevron 6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Rectangle 7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CAB5E-E1C7-4A51-A759-2F806B4A4134}" type="datetimeFigureOut">
              <a:rPr lang="ru-RU"/>
              <a:pPr>
                <a:defRPr/>
              </a:pPr>
              <a:t>25.02.2014</a:t>
            </a:fld>
            <a:endParaRPr lang="ru-RU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88378-35F2-44F0-95E7-6B8BE2219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2C878-72F5-4F77-A3B0-D4A17224B3BB}" type="datetimeFigureOut">
              <a:rPr lang="ru-RU"/>
              <a:pPr>
                <a:defRPr/>
              </a:pPr>
              <a:t>25.02.2014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7061D-F2B2-46BF-8173-FAD755BB44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745" y="285728"/>
            <a:ext cx="5106055" cy="1162050"/>
          </a:xfrm>
        </p:spPr>
        <p:txBody>
          <a:bodyPr/>
          <a:lstStyle>
            <a:lvl1pPr algn="ctr">
              <a:defRPr sz="32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6218"/>
            <a:ext cx="5111750" cy="4679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5729"/>
            <a:ext cx="3008313" cy="5840435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400"/>
            </a:lvl1pPr>
            <a:lvl2pPr marL="457200" indent="0">
              <a:spcAft>
                <a:spcPts val="0"/>
              </a:spcAft>
              <a:buNone/>
              <a:defRPr sz="1200"/>
            </a:lvl2pPr>
            <a:lvl3pPr marL="914400" indent="0">
              <a:spcAft>
                <a:spcPts val="0"/>
              </a:spcAft>
              <a:buNone/>
              <a:defRPr sz="1000"/>
            </a:lvl3pPr>
            <a:lvl4pPr marL="1371600" indent="0">
              <a:spcAft>
                <a:spcPts val="0"/>
              </a:spcAft>
              <a:buNone/>
              <a:defRPr sz="900"/>
            </a:lvl4pPr>
            <a:lvl5pPr marL="1828800" indent="0">
              <a:spcAft>
                <a:spcPts val="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A9C8A-137B-41FA-99CD-27E21422752B}" type="datetimeFigureOut">
              <a:rPr lang="ru-RU"/>
              <a:pPr>
                <a:defRPr/>
              </a:pPr>
              <a:t>25.02.2014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3A9F2-395E-42B4-9C2F-0BF5F7D45C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72" y="615868"/>
            <a:ext cx="928694" cy="5813528"/>
          </a:xfrm>
        </p:spPr>
        <p:txBody>
          <a:bodyPr vert="eaVert"/>
          <a:lstStyle>
            <a:lvl1pPr algn="l">
              <a:defRPr sz="28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348" y="612777"/>
            <a:ext cx="6858048" cy="4745051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5500702"/>
            <a:ext cx="6858048" cy="928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1EFAC-D4AA-4DD5-ABED-CBB3749520A9}" type="datetimeFigureOut">
              <a:rPr lang="ru-RU"/>
              <a:pPr>
                <a:defRPr/>
              </a:pPr>
              <a:t>25.02.2014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6EA6D-36D9-487E-87A0-3FF5D0D7F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 cstate="email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1027" name="Group 17"/>
          <p:cNvGrpSpPr>
            <a:grpSpLocks/>
          </p:cNvGrpSpPr>
          <p:nvPr/>
        </p:nvGrpSpPr>
        <p:grpSpPr bwMode="auto">
          <a:xfrm>
            <a:off x="0" y="6570663"/>
            <a:ext cx="9144000" cy="287337"/>
            <a:chOff x="0" y="6353387"/>
            <a:chExt cx="9144000" cy="361763"/>
          </a:xfrm>
        </p:grpSpPr>
        <p:grpSp>
          <p:nvGrpSpPr>
            <p:cNvPr id="1033" name="Group 16"/>
            <p:cNvGrpSpPr>
              <a:grpSpLocks/>
            </p:cNvGrpSpPr>
            <p:nvPr/>
          </p:nvGrpSpPr>
          <p:grpSpPr bwMode="auto"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grpSp>
          <p:nvGrpSpPr>
            <p:cNvPr id="1034" name="Group 15"/>
            <p:cNvGrpSpPr>
              <a:grpSpLocks/>
            </p:cNvGrpSpPr>
            <p:nvPr/>
          </p:nvGrpSpPr>
          <p:grpSpPr bwMode="auto"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0663"/>
            <a:ext cx="1643063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118A7C-6641-4C83-B482-0B22E17DED7F}" type="datetimeFigureOut">
              <a:rPr lang="ru-RU"/>
              <a:pPr>
                <a:defRPr/>
              </a:pPr>
              <a:t>25.02.2014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63" y="6570663"/>
            <a:ext cx="4214812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8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00" y="6570663"/>
            <a:ext cx="571500" cy="287337"/>
          </a:xfrm>
          <a:prstGeom prst="rect">
            <a:avLst/>
          </a:prstGeom>
        </p:spPr>
        <p:txBody>
          <a:bodyPr vert="horz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2BB5C7-12E4-4F63-BCAC-1E70918685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61" r:id="rId7"/>
    <p:sldLayoutId id="2147483862" r:id="rId8"/>
    <p:sldLayoutId id="2147483870" r:id="rId9"/>
    <p:sldLayoutId id="2147483871" r:id="rId10"/>
    <p:sldLayoutId id="21474838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zh-CN" altLang="en-US" sz="4400" b="1" kern="1200" dirty="0">
          <a:ln w="11430"/>
          <a:gradFill flip="none" rotWithShape="1">
            <a:gsLst>
              <a:gs pos="0">
                <a:schemeClr val="accent2"/>
              </a:gs>
              <a:gs pos="45000">
                <a:schemeClr val="accent2">
                  <a:tint val="60000"/>
                </a:schemeClr>
              </a:gs>
              <a:gs pos="90000">
                <a:schemeClr val="accent2">
                  <a:tint val="40000"/>
                </a:schemeClr>
              </a:gs>
              <a:gs pos="100000">
                <a:schemeClr val="accent2">
                  <a:tint val="20000"/>
                </a:schemeClr>
              </a:gs>
            </a:gsLst>
            <a:lin ang="5400000" scaled="1"/>
            <a:tileRect/>
          </a:gradFill>
          <a:effectLst>
            <a:outerShdw blurRad="44450" dist="41910" dir="3600000" algn="tl">
              <a:srgbClr val="000000">
                <a:alpha val="5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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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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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21609-23 fevrala1.jpg"/>
          <p:cNvPicPr>
            <a:picLocks noChangeAspect="1"/>
          </p:cNvPicPr>
          <p:nvPr/>
        </p:nvPicPr>
        <p:blipFill>
          <a:blip r:embed="rId2" cstate="email">
            <a:lum bright="40000" contrast="-40000"/>
          </a:blip>
          <a:stretch>
            <a:fillRect/>
          </a:stretch>
        </p:blipFill>
        <p:spPr>
          <a:xfrm>
            <a:off x="111301" y="428604"/>
            <a:ext cx="9032699" cy="5892287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571612"/>
            <a:ext cx="7772400" cy="200026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dirty="0" smtClean="0">
                <a:solidFill>
                  <a:srgbClr val="C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Дни воинской славы России</a:t>
            </a:r>
            <a:endParaRPr lang="ru-RU" sz="6000" dirty="0">
              <a:solidFill>
                <a:srgbClr val="C0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4450" dist="41910" dir="3600000" algn="tl">
                  <a:srgbClr val="000000">
                    <a:alpha val="5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929188"/>
            <a:ext cx="9144000" cy="1928812"/>
          </a:xfrm>
        </p:spPr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tx1"/>
                </a:solidFill>
              </a:rPr>
              <a:t>История России богата знаменательными событиями. Во все века героизм, мужество воинов России, мощь и слава русского оружия были неотъемлемой частью величия Российского государства…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 descr="о"/>
          <p:cNvSpPr txBox="1">
            <a:spLocks noChangeArrowheads="1"/>
          </p:cNvSpPr>
          <p:nvPr/>
        </p:nvSpPr>
        <p:spPr bwMode="auto">
          <a:xfrm>
            <a:off x="1" y="285750"/>
            <a:ext cx="3143250" cy="6286500"/>
          </a:xfrm>
          <a:prstGeom prst="rect">
            <a:avLst/>
          </a:prstGeom>
          <a:blipFill dpi="0" rotWithShape="1">
            <a:blip r:embed="rId2" cstate="email">
              <a:alphaModFix amt="51000"/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a:blipFill>
          <a:ln w="19050">
            <a:solidFill>
              <a:srgbClr val="FFC000"/>
            </a:solidFill>
            <a:miter lim="800000"/>
            <a:headEnd/>
            <a:tailEnd/>
          </a:ln>
        </p:spPr>
        <p:txBody>
          <a:bodyPr/>
          <a:lstStyle/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r>
              <a:rPr lang="ru-RU" sz="7000" b="1" dirty="0"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C0C0C0"/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8</a:t>
            </a:r>
            <a:endParaRPr lang="ru-RU" sz="1100" dirty="0">
              <a:solidFill>
                <a:srgbClr val="C0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38100" dist="38100" dir="2700000" algn="tl">
                  <a:srgbClr val="C0C0C0"/>
                </a:outerShd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100" dirty="0">
              <a:solidFill>
                <a:srgbClr val="C00000"/>
              </a:solidFill>
              <a:effectLst>
                <a:glow rad="101600">
                  <a:srgbClr val="FFFF00">
                    <a:alpha val="60000"/>
                  </a:srgbClr>
                </a:glo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r>
              <a:rPr lang="ru-RU" sz="4400" b="1" dirty="0"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C0C0C0"/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сентября</a:t>
            </a:r>
            <a:endParaRPr lang="ru-RU" sz="700" dirty="0">
              <a:solidFill>
                <a:srgbClr val="C0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38100" dist="38100" dir="2700000" algn="tl">
                  <a:srgbClr val="C0C0C0"/>
                </a:outerShd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endParaRPr lang="en-US" sz="3200" b="1" dirty="0"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  <a:ea typeface="Calibri" pitchFamily="34" charset="0"/>
                <a:cs typeface="Times New Roman" pitchFamily="18" charset="0"/>
              </a:rPr>
              <a:t>День Бородинского сражения</a:t>
            </a: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r>
              <a:rPr lang="ru-RU" sz="2800" b="1" dirty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  <a:ea typeface="Calibri" pitchFamily="34" charset="0"/>
                <a:cs typeface="Times New Roman" pitchFamily="18" charset="0"/>
              </a:rPr>
              <a:t>(1812 год)</a:t>
            </a:r>
            <a:endParaRPr lang="ru-RU" sz="700" dirty="0">
              <a:solidFill>
                <a:srgbClr val="C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eaLnBrk="0" hangingPunct="0">
              <a:tabLst>
                <a:tab pos="320675" algn="l"/>
                <a:tab pos="3240088" algn="ctr"/>
              </a:tabLst>
              <a:defRPr/>
            </a:pPr>
            <a:endParaRPr lang="ru-RU" dirty="0"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3214688" y="3990975"/>
            <a:ext cx="5929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>
                <a:latin typeface="Cambria" pitchFamily="18" charset="0"/>
              </a:rPr>
              <a:t> </a:t>
            </a:r>
          </a:p>
        </p:txBody>
      </p:sp>
      <p:pic>
        <p:nvPicPr>
          <p:cNvPr id="7" name="Рисунок 6" descr="1258375033_attach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43250" y="1571625"/>
            <a:ext cx="6000750" cy="3857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 descr="о"/>
          <p:cNvSpPr txBox="1">
            <a:spLocks noChangeArrowheads="1"/>
          </p:cNvSpPr>
          <p:nvPr/>
        </p:nvSpPr>
        <p:spPr bwMode="auto">
          <a:xfrm>
            <a:off x="214313" y="285750"/>
            <a:ext cx="2928937" cy="6286500"/>
          </a:xfrm>
          <a:prstGeom prst="rect">
            <a:avLst/>
          </a:prstGeom>
          <a:blipFill dpi="0" rotWithShape="1">
            <a:blip r:embed="rId2" cstate="email">
              <a:alphaModFix amt="51000"/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a:blipFill>
          <a:ln w="19050">
            <a:solidFill>
              <a:srgbClr val="FFC000"/>
            </a:solidFill>
            <a:miter lim="800000"/>
            <a:headEnd/>
            <a:tailEnd/>
          </a:ln>
        </p:spPr>
        <p:txBody>
          <a:bodyPr/>
          <a:lstStyle/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r>
              <a:rPr lang="ru-RU" sz="7000" b="1" dirty="0"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C0C0C0"/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1</a:t>
            </a:r>
            <a:endParaRPr lang="ru-RU" sz="1100" dirty="0">
              <a:solidFill>
                <a:srgbClr val="C0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38100" dist="38100" dir="2700000" algn="tl">
                  <a:srgbClr val="C0C0C0"/>
                </a:outerShd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r>
              <a:rPr lang="ru-RU" sz="4400" b="1" dirty="0"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C0C0C0"/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декабря</a:t>
            </a:r>
            <a:endParaRPr lang="ru-RU" sz="700" dirty="0">
              <a:solidFill>
                <a:srgbClr val="C0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38100" dist="38100" dir="2700000" algn="tl">
                  <a:srgbClr val="C0C0C0"/>
                </a:outerShd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endParaRPr lang="en-US" sz="2800" b="1" dirty="0"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r>
              <a:rPr lang="ru-RU" sz="2800" b="1" dirty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  <a:ea typeface="Calibri" pitchFamily="34" charset="0"/>
                <a:cs typeface="Times New Roman" pitchFamily="18" charset="0"/>
              </a:rPr>
              <a:t>День победы русской эскадры над турками у мыса Синоп</a:t>
            </a:r>
            <a:r>
              <a:rPr lang="en-US" sz="2800" b="1" dirty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  <a:ea typeface="Calibri" pitchFamily="34" charset="0"/>
                <a:cs typeface="Times New Roman" pitchFamily="18" charset="0"/>
              </a:rPr>
              <a:t> </a:t>
            </a: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r>
              <a:rPr lang="ru-RU" sz="2800" b="1" dirty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  <a:ea typeface="Calibri" pitchFamily="34" charset="0"/>
                <a:cs typeface="Times New Roman" pitchFamily="18" charset="0"/>
              </a:rPr>
              <a:t>(1853 год)</a:t>
            </a:r>
            <a:endParaRPr lang="ru-RU" sz="700" dirty="0">
              <a:solidFill>
                <a:srgbClr val="C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eaLnBrk="0" hangingPunct="0">
              <a:tabLst>
                <a:tab pos="320675" algn="l"/>
                <a:tab pos="3240088" algn="ctr"/>
              </a:tabLst>
              <a:defRPr/>
            </a:pPr>
            <a:endParaRPr lang="ru-RU" dirty="0"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pic>
        <p:nvPicPr>
          <p:cNvPr id="6" name="Рисунок 5" descr="GCRR-Blokada-Dvortzov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43250" y="1214438"/>
            <a:ext cx="6000750" cy="4143375"/>
          </a:xfrm>
          <a:prstGeom prst="rect">
            <a:avLst/>
          </a:prstGeom>
          <a:ln>
            <a:noFill/>
          </a:ln>
          <a:effectLst>
            <a:outerShdw blurRad="292100" dist="1270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CRR-Blokada-Dvortzo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675" y="1428750"/>
            <a:ext cx="6156325" cy="4311650"/>
          </a:xfrm>
          <a:prstGeom prst="rect">
            <a:avLst/>
          </a:prstGeom>
          <a:ln>
            <a:noFill/>
          </a:ln>
          <a:effectLst>
            <a:outerShdw blurRad="292100" dist="1270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121" name="Text Box 1" descr="о"/>
          <p:cNvSpPr txBox="1">
            <a:spLocks noChangeArrowheads="1"/>
          </p:cNvSpPr>
          <p:nvPr/>
        </p:nvSpPr>
        <p:spPr bwMode="auto">
          <a:xfrm>
            <a:off x="0" y="285750"/>
            <a:ext cx="3071813" cy="6132513"/>
          </a:xfrm>
          <a:prstGeom prst="rect">
            <a:avLst/>
          </a:prstGeom>
          <a:blipFill dpi="0" rotWithShape="1">
            <a:blip r:embed="rId3" cstate="email">
              <a:alphaModFix amt="51000"/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a:blipFill>
          <a:ln w="19050">
            <a:solidFill>
              <a:srgbClr val="FFC000"/>
            </a:solidFill>
            <a:miter lim="800000"/>
            <a:headEnd/>
            <a:tailEnd/>
          </a:ln>
        </p:spPr>
        <p:txBody>
          <a:bodyPr/>
          <a:lstStyle/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7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r>
              <a:rPr lang="ru-RU" sz="7000" b="1" dirty="0"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C0C0C0"/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23</a:t>
            </a:r>
            <a:endParaRPr lang="ru-RU" sz="1100" dirty="0">
              <a:solidFill>
                <a:srgbClr val="C0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r>
              <a:rPr lang="ru-RU" sz="4800" b="1" dirty="0"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C0C0C0"/>
                  </a:outerShdw>
                </a:effectLst>
                <a:latin typeface="+mn-lt"/>
                <a:ea typeface="Calibri" pitchFamily="34" charset="0"/>
                <a:cs typeface="Calibri" pitchFamily="34" charset="0"/>
              </a:rPr>
              <a:t>февраля</a:t>
            </a:r>
            <a:endParaRPr lang="ru-RU" sz="1100" dirty="0">
              <a:solidFill>
                <a:srgbClr val="C0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endParaRPr lang="en-US" sz="3600" b="1" dirty="0">
              <a:solidFill>
                <a:srgbClr val="C00000"/>
              </a:solidFill>
              <a:latin typeface="+mn-lt"/>
              <a:ea typeface="Calibri" pitchFamily="34" charset="0"/>
              <a:cs typeface="Calibri" pitchFamily="34" charset="0"/>
            </a:endParaRP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r>
              <a:rPr lang="ru-RU" sz="3600" b="1" dirty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  <a:ea typeface="Calibri" pitchFamily="34" charset="0"/>
                <a:cs typeface="Calibri" pitchFamily="34" charset="0"/>
              </a:rPr>
              <a:t>День защитника Отечества</a:t>
            </a:r>
            <a:endParaRPr lang="ru-RU" sz="1100" dirty="0">
              <a:solidFill>
                <a:srgbClr val="C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+mn-lt"/>
            </a:endParaRPr>
          </a:p>
          <a:p>
            <a:pPr indent="227013" eaLnBrk="0" hangingPunct="0">
              <a:tabLst>
                <a:tab pos="320675" algn="l"/>
                <a:tab pos="3240088" algn="ctr"/>
              </a:tabLst>
              <a:defRPr/>
            </a:pPr>
            <a:endParaRPr lang="ru-RU" dirty="0">
              <a:latin typeface="Arial" pitchFamily="34" charset="0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71438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451350" y="273050"/>
            <a:ext cx="2413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tabLst>
                <a:tab pos="90488" algn="l"/>
                <a:tab pos="3240088" algn="ctr"/>
              </a:tabLst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.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 descr="о"/>
          <p:cNvSpPr txBox="1">
            <a:spLocks noChangeArrowheads="1"/>
          </p:cNvSpPr>
          <p:nvPr/>
        </p:nvSpPr>
        <p:spPr bwMode="auto">
          <a:xfrm>
            <a:off x="0" y="285750"/>
            <a:ext cx="3500429" cy="6286500"/>
          </a:xfrm>
          <a:prstGeom prst="rect">
            <a:avLst/>
          </a:prstGeom>
          <a:blipFill dpi="0" rotWithShape="1">
            <a:blip r:embed="rId2" cstate="email">
              <a:alphaModFix amt="51000"/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a:blipFill>
          <a:ln w="19050">
            <a:solidFill>
              <a:srgbClr val="FFC000"/>
            </a:solidFill>
            <a:miter lim="800000"/>
            <a:headEnd/>
            <a:tailEnd/>
          </a:ln>
        </p:spPr>
        <p:txBody>
          <a:bodyPr/>
          <a:lstStyle/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r>
              <a:rPr lang="ru-RU" sz="7000" b="1" dirty="0"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C0C0C0"/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5</a:t>
            </a:r>
            <a:endParaRPr lang="ru-RU" sz="1100" dirty="0">
              <a:solidFill>
                <a:srgbClr val="C0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38100" dist="38100" dir="2700000" algn="tl">
                  <a:srgbClr val="C0C0C0"/>
                </a:outerShd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r>
              <a:rPr lang="ru-RU" sz="5400" b="1" dirty="0"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C0C0C0"/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декабря</a:t>
            </a:r>
            <a:endParaRPr lang="ru-RU" sz="900" dirty="0">
              <a:solidFill>
                <a:srgbClr val="C0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38100" dist="38100" dir="2700000" algn="tl">
                  <a:srgbClr val="C0C0C0"/>
                </a:outerShd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endParaRPr lang="en-US" sz="2800" b="1" dirty="0"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r>
              <a:rPr lang="ru-RU" sz="2800" b="1" dirty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  <a:ea typeface="Calibri" pitchFamily="34" charset="0"/>
                <a:cs typeface="Times New Roman" pitchFamily="18" charset="0"/>
              </a:rPr>
              <a:t>Начало контрнаступления советских войск под Москвой</a:t>
            </a: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r>
              <a:rPr lang="ru-RU" sz="2800" b="1" dirty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  <a:ea typeface="Calibri" pitchFamily="34" charset="0"/>
                <a:cs typeface="Times New Roman" pitchFamily="18" charset="0"/>
              </a:rPr>
              <a:t> (1941 год)</a:t>
            </a:r>
            <a:endParaRPr lang="ru-RU" sz="2800" dirty="0">
              <a:solidFill>
                <a:srgbClr val="C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eaLnBrk="0" hangingPunct="0">
              <a:tabLst>
                <a:tab pos="320675" algn="l"/>
                <a:tab pos="3240088" algn="ctr"/>
              </a:tabLst>
              <a:defRPr/>
            </a:pPr>
            <a:endParaRPr lang="ru-RU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3214688" y="4000500"/>
            <a:ext cx="571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>
              <a:latin typeface="Cambria" pitchFamily="18" charset="0"/>
            </a:endParaRPr>
          </a:p>
        </p:txBody>
      </p:sp>
      <p:pic>
        <p:nvPicPr>
          <p:cNvPr id="7" name="Рисунок 6" descr="Москва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00438" y="1285875"/>
            <a:ext cx="5643562" cy="42148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 descr="о"/>
          <p:cNvSpPr txBox="1">
            <a:spLocks noChangeArrowheads="1"/>
          </p:cNvSpPr>
          <p:nvPr/>
        </p:nvSpPr>
        <p:spPr bwMode="auto">
          <a:xfrm>
            <a:off x="214313" y="285750"/>
            <a:ext cx="2928937" cy="6357960"/>
          </a:xfrm>
          <a:prstGeom prst="rect">
            <a:avLst/>
          </a:prstGeom>
          <a:blipFill dpi="0" rotWithShape="1">
            <a:blip r:embed="rId2" cstate="email">
              <a:alphaModFix amt="51000"/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a:blipFill>
          <a:ln w="19050">
            <a:solidFill>
              <a:srgbClr val="FFC000"/>
            </a:solidFill>
            <a:miter lim="800000"/>
            <a:headEnd/>
            <a:tailEnd/>
          </a:ln>
        </p:spPr>
        <p:txBody>
          <a:bodyPr/>
          <a:lstStyle/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r>
              <a:rPr lang="ru-RU" sz="7000" b="1" dirty="0"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C0C0C0"/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2</a:t>
            </a:r>
            <a:endParaRPr lang="en-US" sz="1100" b="1" dirty="0">
              <a:solidFill>
                <a:srgbClr val="C0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38100" dist="38100" dir="2700000" algn="tl">
                  <a:srgbClr val="C0C0C0"/>
                </a:outerShd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r>
              <a:rPr lang="ru-RU" sz="4400" b="1" dirty="0"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C0C0C0"/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февраля</a:t>
            </a:r>
            <a:endParaRPr lang="ru-RU" sz="700" dirty="0">
              <a:solidFill>
                <a:srgbClr val="C0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38100" dist="38100" dir="2700000" algn="tl">
                  <a:srgbClr val="C0C0C0"/>
                </a:outerShd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endParaRPr lang="en-US" sz="2400" b="1" dirty="0"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  <a:ea typeface="Calibri" pitchFamily="34" charset="0"/>
                <a:cs typeface="Times New Roman" pitchFamily="18" charset="0"/>
              </a:rPr>
              <a:t>День разгрома советскими войсками немецко-фашистских войск в Сталинградской битве</a:t>
            </a: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  <a:ea typeface="Calibri" pitchFamily="34" charset="0"/>
                <a:cs typeface="Times New Roman" pitchFamily="18" charset="0"/>
              </a:rPr>
              <a:t>(1943 год)</a:t>
            </a:r>
            <a:endParaRPr lang="ru-RU" sz="2400" dirty="0">
              <a:solidFill>
                <a:srgbClr val="C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eaLnBrk="0" hangingPunct="0">
              <a:tabLst>
                <a:tab pos="320675" algn="l"/>
                <a:tab pos="3240088" algn="ctr"/>
              </a:tabLst>
              <a:defRPr/>
            </a:pPr>
            <a:endParaRPr lang="ru-RU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pic>
        <p:nvPicPr>
          <p:cNvPr id="7" name="Рисунок 6" descr="11811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43250" y="1214438"/>
            <a:ext cx="6000750" cy="42148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 descr="о"/>
          <p:cNvSpPr txBox="1">
            <a:spLocks noChangeArrowheads="1"/>
          </p:cNvSpPr>
          <p:nvPr/>
        </p:nvSpPr>
        <p:spPr bwMode="auto">
          <a:xfrm>
            <a:off x="214313" y="285750"/>
            <a:ext cx="2928937" cy="6286500"/>
          </a:xfrm>
          <a:prstGeom prst="rect">
            <a:avLst/>
          </a:prstGeom>
          <a:blipFill dpi="0" rotWithShape="1">
            <a:blip r:embed="rId2" cstate="email">
              <a:alphaModFix amt="51000"/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a:blipFill>
          <a:ln w="19050">
            <a:solidFill>
              <a:srgbClr val="FFC000"/>
            </a:solidFill>
            <a:miter lim="800000"/>
            <a:headEnd/>
            <a:tailEnd/>
          </a:ln>
        </p:spPr>
        <p:txBody>
          <a:bodyPr/>
          <a:lstStyle/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r>
              <a:rPr lang="ru-RU" sz="7000" b="1" dirty="0"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C0C0C0"/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23</a:t>
            </a:r>
            <a:endParaRPr lang="ru-RU" sz="1100" dirty="0">
              <a:solidFill>
                <a:srgbClr val="C0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38100" dist="38100" dir="2700000" algn="tl">
                  <a:srgbClr val="C0C0C0"/>
                </a:outerShd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r>
              <a:rPr lang="ru-RU" sz="5400" b="1" dirty="0"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C0C0C0"/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августа</a:t>
            </a:r>
            <a:endParaRPr lang="ru-RU" sz="900" dirty="0">
              <a:solidFill>
                <a:srgbClr val="C0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38100" dist="38100" dir="2700000" algn="tl">
                  <a:srgbClr val="C0C0C0"/>
                </a:outerShd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r>
              <a:rPr lang="ru-RU" sz="2800" b="1" dirty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  <a:ea typeface="Calibri" pitchFamily="34" charset="0"/>
                <a:cs typeface="Times New Roman" pitchFamily="18" charset="0"/>
              </a:rPr>
              <a:t>День разгрома немецко-фашистских войск в Курской битве (1943 год)</a:t>
            </a:r>
            <a:endParaRPr lang="ru-RU" sz="2800" dirty="0">
              <a:solidFill>
                <a:srgbClr val="C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eaLnBrk="0" hangingPunct="0">
              <a:tabLst>
                <a:tab pos="320675" algn="l"/>
                <a:tab pos="3240088" algn="ctr"/>
              </a:tabLst>
              <a:defRPr/>
            </a:pPr>
            <a:endParaRPr lang="ru-RU" dirty="0"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3214688" y="3357563"/>
            <a:ext cx="5715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>
              <a:latin typeface="Cambria" pitchFamily="18" charset="0"/>
            </a:endParaRPr>
          </a:p>
        </p:txBody>
      </p:sp>
      <p:pic>
        <p:nvPicPr>
          <p:cNvPr id="6" name="Рисунок 5" descr="D:\Дни воинской славы\Курская битва.jpe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25" y="1285875"/>
            <a:ext cx="5857875" cy="4000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 descr="о"/>
          <p:cNvSpPr txBox="1">
            <a:spLocks noChangeArrowheads="1"/>
          </p:cNvSpPr>
          <p:nvPr/>
        </p:nvSpPr>
        <p:spPr bwMode="auto">
          <a:xfrm>
            <a:off x="214313" y="285750"/>
            <a:ext cx="2928937" cy="6286500"/>
          </a:xfrm>
          <a:prstGeom prst="rect">
            <a:avLst/>
          </a:prstGeom>
          <a:blipFill dpi="0" rotWithShape="1">
            <a:blip r:embed="rId2" cstate="email">
              <a:alphaModFix amt="51000"/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a:blipFill>
          <a:ln w="19050">
            <a:solidFill>
              <a:srgbClr val="FFC000"/>
            </a:solidFill>
            <a:miter lim="800000"/>
            <a:headEnd/>
            <a:tailEnd/>
          </a:ln>
        </p:spPr>
        <p:txBody>
          <a:bodyPr/>
          <a:lstStyle/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r>
              <a:rPr lang="ru-RU" sz="7000" b="1" dirty="0"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C0C0C0"/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27</a:t>
            </a:r>
            <a:endParaRPr lang="ru-RU" sz="1100" dirty="0">
              <a:solidFill>
                <a:srgbClr val="C0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38100" dist="38100" dir="2700000" algn="tl">
                  <a:srgbClr val="C0C0C0"/>
                </a:outerShd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100" dirty="0">
              <a:solidFill>
                <a:srgbClr val="C00000"/>
              </a:solidFill>
              <a:effectLst>
                <a:glow rad="101600">
                  <a:srgbClr val="FFFF00">
                    <a:alpha val="60000"/>
                  </a:srgbClr>
                </a:glo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r>
              <a:rPr lang="ru-RU" sz="4400" b="1" dirty="0"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C0C0C0"/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января</a:t>
            </a:r>
            <a:endParaRPr lang="ru-RU" sz="700" dirty="0">
              <a:solidFill>
                <a:srgbClr val="C0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38100" dist="38100" dir="2700000" algn="tl">
                  <a:srgbClr val="C0C0C0"/>
                </a:outerShd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endParaRPr lang="en-US" sz="2800" b="1" dirty="0">
              <a:solidFill>
                <a:srgbClr val="C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  <a:ea typeface="Calibri" pitchFamily="34" charset="0"/>
                <a:cs typeface="Times New Roman" pitchFamily="18" charset="0"/>
              </a:rPr>
              <a:t>День снятия блокады Ленинграда</a:t>
            </a: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  <a:ea typeface="Calibri" pitchFamily="34" charset="0"/>
                <a:cs typeface="Times New Roman" pitchFamily="18" charset="0"/>
              </a:rPr>
              <a:t>(1944 год)</a:t>
            </a:r>
            <a:endParaRPr lang="ru-RU" sz="3200" dirty="0">
              <a:solidFill>
                <a:srgbClr val="C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eaLnBrk="0" hangingPunct="0">
              <a:tabLst>
                <a:tab pos="320675" algn="l"/>
                <a:tab pos="3240088" algn="ctr"/>
              </a:tabLst>
              <a:defRPr/>
            </a:pPr>
            <a:endParaRPr lang="ru-RU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3143250" y="3429000"/>
            <a:ext cx="6000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>
                <a:latin typeface="Cambria" pitchFamily="18" charset="0"/>
              </a:rPr>
              <a:t> </a:t>
            </a:r>
          </a:p>
        </p:txBody>
      </p:sp>
      <p:pic>
        <p:nvPicPr>
          <p:cNvPr id="7" name="Рисунок 6" descr="GCRR-Blokada-Dvortzov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86125" y="1428750"/>
            <a:ext cx="5857875" cy="3786188"/>
          </a:xfrm>
          <a:prstGeom prst="rect">
            <a:avLst/>
          </a:prstGeom>
          <a:ln>
            <a:noFill/>
          </a:ln>
          <a:effectLst>
            <a:outerShdw blurRad="292100" dist="1270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 descr="о"/>
          <p:cNvSpPr txBox="1">
            <a:spLocks noChangeArrowheads="1"/>
          </p:cNvSpPr>
          <p:nvPr/>
        </p:nvSpPr>
        <p:spPr bwMode="auto">
          <a:xfrm>
            <a:off x="0" y="214290"/>
            <a:ext cx="2928937" cy="6286500"/>
          </a:xfrm>
          <a:prstGeom prst="rect">
            <a:avLst/>
          </a:prstGeom>
          <a:blipFill dpi="0" rotWithShape="1">
            <a:blip r:embed="rId2" cstate="email">
              <a:alphaModFix amt="51000"/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a:blipFill>
          <a:ln w="19050">
            <a:solidFill>
              <a:srgbClr val="FFC000"/>
            </a:solidFill>
            <a:miter lim="800000"/>
            <a:headEnd/>
            <a:tailEnd/>
          </a:ln>
        </p:spPr>
        <p:txBody>
          <a:bodyPr/>
          <a:lstStyle/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r>
              <a:rPr lang="ru-RU" sz="6000" b="1" dirty="0"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C0C0C0"/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9</a:t>
            </a:r>
            <a:endParaRPr lang="ru-RU" sz="6000" dirty="0">
              <a:solidFill>
                <a:srgbClr val="C0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38100" dist="38100" dir="2700000" algn="tl">
                  <a:srgbClr val="C0C0C0"/>
                </a:outerShd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r>
              <a:rPr lang="ru-RU" sz="6000" b="1" dirty="0"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C0C0C0"/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мая</a:t>
            </a:r>
            <a:endParaRPr lang="ru-RU" sz="6000" dirty="0">
              <a:solidFill>
                <a:srgbClr val="C0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38100" dist="38100" dir="2700000" algn="tl">
                  <a:srgbClr val="C0C0C0"/>
                </a:outerShd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  <a:ea typeface="Calibri" pitchFamily="34" charset="0"/>
                <a:cs typeface="Times New Roman" pitchFamily="18" charset="0"/>
              </a:rPr>
              <a:t>День Победы в Великой Отечественной войне</a:t>
            </a: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  <a:ea typeface="Calibri" pitchFamily="34" charset="0"/>
                <a:cs typeface="Times New Roman" pitchFamily="18" charset="0"/>
              </a:rPr>
              <a:t>(1945 год)</a:t>
            </a:r>
            <a:endParaRPr lang="ru-RU" sz="3200" dirty="0">
              <a:solidFill>
                <a:srgbClr val="C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eaLnBrk="0" hangingPunct="0">
              <a:tabLst>
                <a:tab pos="320675" algn="l"/>
                <a:tab pos="3240088" algn="ctr"/>
              </a:tabLst>
              <a:defRPr/>
            </a:pPr>
            <a:endParaRPr lang="ru-RU" sz="3200" dirty="0"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pic>
        <p:nvPicPr>
          <p:cNvPr id="6" name="Рисунок 5" descr="GCRR-Blokada-Dvortzov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28938" y="1428750"/>
            <a:ext cx="6215062" cy="4286250"/>
          </a:xfrm>
          <a:prstGeom prst="rect">
            <a:avLst/>
          </a:prstGeom>
          <a:ln>
            <a:noFill/>
          </a:ln>
          <a:effectLst>
            <a:outerShdw blurRad="292100" dist="1270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64294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mtClean="0">
                <a:solidFill>
                  <a:srgbClr val="C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</a:rPr>
              <a:t>Слава героям, погибшим за свободу и независимость нашей Родины!</a:t>
            </a:r>
            <a:endParaRPr lang="ru-RU">
              <a:solidFill>
                <a:srgbClr val="C0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4450" dist="41910" dir="360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7651" name="Содержимое 5" descr="салют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14438" y="2214563"/>
            <a:ext cx="6542087" cy="444976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 descr="о"/>
          <p:cNvSpPr txBox="1">
            <a:spLocks noChangeArrowheads="1"/>
          </p:cNvSpPr>
          <p:nvPr/>
        </p:nvSpPr>
        <p:spPr bwMode="auto">
          <a:xfrm>
            <a:off x="142844" y="285750"/>
            <a:ext cx="3000407" cy="6286500"/>
          </a:xfrm>
          <a:prstGeom prst="rect">
            <a:avLst/>
          </a:prstGeom>
          <a:blipFill dpi="0" rotWithShape="1">
            <a:blip r:embed="rId2" cstate="email">
              <a:alphaModFix amt="51000"/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a:blipFill>
          <a:ln w="28575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r>
              <a:rPr lang="ru-RU" sz="7000" b="1" dirty="0"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C0C0C0"/>
                  </a:outerShdw>
                </a:effectLst>
                <a:latin typeface="Izhitsa" pitchFamily="2" charset="0"/>
                <a:ea typeface="Calibri" pitchFamily="34" charset="0"/>
                <a:cs typeface="Times New Roman" pitchFamily="18" charset="0"/>
              </a:rPr>
              <a:t>18</a:t>
            </a:r>
            <a:endParaRPr lang="ru-RU" sz="1100" dirty="0">
              <a:solidFill>
                <a:srgbClr val="C0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r>
              <a:rPr lang="ru-RU" sz="4400" b="1" dirty="0"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C0C0C0"/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апреля</a:t>
            </a:r>
            <a:endParaRPr lang="ru-RU" sz="700" dirty="0">
              <a:solidFill>
                <a:srgbClr val="C0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38100" dist="38100" dir="2700000" algn="tl">
                  <a:srgbClr val="C0C0C0"/>
                </a:outerShd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endParaRPr lang="en-US" sz="2800" b="1" dirty="0">
              <a:solidFill>
                <a:srgbClr val="C0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r>
              <a:rPr lang="ru-RU" sz="2800" b="1" dirty="0">
                <a:solidFill>
                  <a:srgbClr val="C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ea typeface="Calibri" pitchFamily="34" charset="0"/>
                <a:cs typeface="Times New Roman" pitchFamily="18" charset="0"/>
              </a:rPr>
              <a:t>День победы русских войск над немецкими рыцарями на Чудском озере (1242 год)</a:t>
            </a:r>
          </a:p>
          <a:p>
            <a:pPr indent="227013" eaLnBrk="0" hangingPunct="0">
              <a:tabLst>
                <a:tab pos="320675" algn="l"/>
                <a:tab pos="3240088" algn="ctr"/>
              </a:tabLst>
              <a:defRPr/>
            </a:pPr>
            <a:endParaRPr lang="ru-RU" sz="2400" b="1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pic>
        <p:nvPicPr>
          <p:cNvPr id="6" name="Рисунок 5" descr="GCRR-Blokada-Dvortzov.jpg"/>
          <p:cNvPicPr/>
          <p:nvPr/>
        </p:nvPicPr>
        <p:blipFill>
          <a:blip r:embed="rId3" cstate="print"/>
          <a:srcRect l="5790" r="2112" b="14189"/>
          <a:stretch>
            <a:fillRect/>
          </a:stretch>
        </p:blipFill>
        <p:spPr>
          <a:xfrm>
            <a:off x="3214688" y="428625"/>
            <a:ext cx="5715000" cy="6000750"/>
          </a:xfrm>
          <a:prstGeom prst="rect">
            <a:avLst/>
          </a:prstGeom>
          <a:ln>
            <a:noFill/>
          </a:ln>
          <a:effectLst>
            <a:outerShdw blurRad="292100" dist="1270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 descr="о"/>
          <p:cNvSpPr txBox="1">
            <a:spLocks noChangeArrowheads="1"/>
          </p:cNvSpPr>
          <p:nvPr/>
        </p:nvSpPr>
        <p:spPr bwMode="auto">
          <a:xfrm>
            <a:off x="142844" y="285728"/>
            <a:ext cx="2786093" cy="6286500"/>
          </a:xfrm>
          <a:prstGeom prst="rect">
            <a:avLst/>
          </a:prstGeom>
          <a:blipFill dpi="0" rotWithShape="1">
            <a:blip r:embed="rId2" cstate="email">
              <a:alphaModFix amt="51000"/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a:blip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r>
              <a:rPr lang="ru-RU" sz="7000" b="1" dirty="0"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C0C0C0"/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21</a:t>
            </a:r>
            <a:endParaRPr lang="ru-RU" sz="1100" dirty="0">
              <a:solidFill>
                <a:srgbClr val="C0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38100" dist="38100" dir="2700000" algn="tl">
                  <a:srgbClr val="C0C0C0"/>
                </a:outerShd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r>
              <a:rPr lang="ru-RU" sz="4000" b="1" dirty="0"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C0C0C0"/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сентября</a:t>
            </a:r>
            <a:endParaRPr lang="ru-RU" sz="4000" dirty="0">
              <a:solidFill>
                <a:srgbClr val="C0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38100" dist="38100" dir="2700000" algn="tl">
                  <a:srgbClr val="C0C0C0"/>
                </a:outerShd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endParaRPr lang="en-US" sz="2800" b="1" dirty="0"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r>
              <a:rPr lang="ru-RU" sz="2800" b="1" dirty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  <a:ea typeface="Calibri" pitchFamily="34" charset="0"/>
                <a:cs typeface="Times New Roman" pitchFamily="18" charset="0"/>
              </a:rPr>
              <a:t>День победы русских полков в Куликовской битве</a:t>
            </a: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  <a:ea typeface="Calibri" pitchFamily="34" charset="0"/>
                <a:cs typeface="Times New Roman" pitchFamily="18" charset="0"/>
              </a:rPr>
              <a:t>(1380 год)</a:t>
            </a:r>
            <a:endParaRPr lang="ru-RU" sz="600" dirty="0">
              <a:solidFill>
                <a:srgbClr val="C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eaLnBrk="0" hangingPunct="0">
              <a:tabLst>
                <a:tab pos="320675" algn="l"/>
                <a:tab pos="3240088" algn="ctr"/>
              </a:tabLst>
              <a:defRPr/>
            </a:pPr>
            <a:endParaRPr lang="ru-RU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3143250" y="3124200"/>
            <a:ext cx="6000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>
                <a:latin typeface="Cambria" pitchFamily="18" charset="0"/>
              </a:rPr>
              <a:t> </a:t>
            </a:r>
            <a:r>
              <a:rPr lang="ru-RU" sz="2000" b="1">
                <a:latin typeface="Cambria" pitchFamily="18" charset="0"/>
              </a:rPr>
              <a:t>Летом 1380 г. Мамай начал поход на Русь. </a:t>
            </a:r>
          </a:p>
        </p:txBody>
      </p:sp>
      <p:pic>
        <p:nvPicPr>
          <p:cNvPr id="6" name="Рисунок 5" descr="1210666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28938" y="1214438"/>
            <a:ext cx="6215062" cy="4000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CRR-Blokada-Dvortzo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0075" y="1214438"/>
            <a:ext cx="6003925" cy="4584700"/>
          </a:xfrm>
          <a:prstGeom prst="rect">
            <a:avLst/>
          </a:prstGeom>
          <a:ln>
            <a:noFill/>
          </a:ln>
          <a:effectLst>
            <a:outerShdw blurRad="292100" dist="1270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385" name="Text Box 1" descr="о"/>
          <p:cNvSpPr txBox="1">
            <a:spLocks noChangeArrowheads="1"/>
          </p:cNvSpPr>
          <p:nvPr/>
        </p:nvSpPr>
        <p:spPr bwMode="auto">
          <a:xfrm>
            <a:off x="142843" y="285750"/>
            <a:ext cx="3000407" cy="6286500"/>
          </a:xfrm>
          <a:prstGeom prst="rect">
            <a:avLst/>
          </a:prstGeom>
          <a:blipFill dpi="0" rotWithShape="1">
            <a:blip r:embed="rId3" cstate="email">
              <a:alphaModFix amt="51000"/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a:blip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r>
              <a:rPr lang="ru-RU" sz="5400" b="1" dirty="0"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C0C0C0"/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4</a:t>
            </a:r>
            <a:endParaRPr lang="ru-RU" sz="5400" dirty="0">
              <a:solidFill>
                <a:srgbClr val="C0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38100" dist="38100" dir="2700000" algn="tl">
                  <a:srgbClr val="C0C0C0"/>
                </a:outerShd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r>
              <a:rPr lang="ru-RU" sz="5400" b="1" dirty="0"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C0C0C0"/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ноября</a:t>
            </a:r>
            <a:endParaRPr lang="ru-RU" sz="5400" dirty="0">
              <a:solidFill>
                <a:srgbClr val="C0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38100" dist="38100" dir="2700000" algn="tl">
                  <a:srgbClr val="C0C0C0"/>
                </a:outerShd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endParaRPr lang="en-US" sz="4000" b="1" dirty="0"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r>
              <a:rPr lang="ru-RU" sz="4000" b="1" dirty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  <a:ea typeface="Calibri" pitchFamily="34" charset="0"/>
                <a:cs typeface="Times New Roman" pitchFamily="18" charset="0"/>
              </a:rPr>
              <a:t>День народного единства</a:t>
            </a:r>
            <a:endParaRPr lang="ru-RU" sz="1000" dirty="0">
              <a:solidFill>
                <a:srgbClr val="C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eaLnBrk="0" hangingPunct="0">
              <a:tabLst>
                <a:tab pos="320675" algn="l"/>
                <a:tab pos="3240088" algn="ctr"/>
              </a:tabLst>
              <a:defRPr/>
            </a:pPr>
            <a:endParaRPr lang="ru-RU" dirty="0"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429000" y="4295775"/>
            <a:ext cx="5500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90488" algn="l"/>
                <a:tab pos="3240088" algn="ctr"/>
              </a:tabLst>
            </a:pPr>
            <a:r>
              <a:rPr lang="ru-RU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 descr="о"/>
          <p:cNvSpPr txBox="1">
            <a:spLocks noChangeArrowheads="1"/>
          </p:cNvSpPr>
          <p:nvPr/>
        </p:nvSpPr>
        <p:spPr bwMode="auto">
          <a:xfrm>
            <a:off x="107950" y="115888"/>
            <a:ext cx="3035300" cy="6456362"/>
          </a:xfrm>
          <a:prstGeom prst="rect">
            <a:avLst/>
          </a:prstGeom>
          <a:blipFill dpi="0" rotWithShape="1">
            <a:blip r:embed="rId2" cstate="email">
              <a:alphaModFix amt="51000"/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a:blip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r>
              <a:rPr lang="ru-RU" sz="7000" b="1" dirty="0"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C0C0C0"/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7</a:t>
            </a:r>
            <a:endParaRPr lang="ru-RU" sz="1100" dirty="0">
              <a:solidFill>
                <a:srgbClr val="C0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38100" dist="38100" dir="2700000" algn="tl">
                  <a:srgbClr val="C0C0C0"/>
                </a:outerShd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r>
              <a:rPr lang="ru-RU" sz="4400" b="1" dirty="0"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C0C0C0"/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ноября</a:t>
            </a:r>
            <a:endParaRPr lang="ru-RU" sz="700" dirty="0">
              <a:solidFill>
                <a:srgbClr val="C0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38100" dist="38100" dir="2700000" algn="tl">
                  <a:srgbClr val="C0C0C0"/>
                </a:outerShd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  <a:ea typeface="Calibri" pitchFamily="34" charset="0"/>
                <a:cs typeface="Times New Roman" pitchFamily="18" charset="0"/>
              </a:rPr>
              <a:t>День военного парада на Красной площади (1941год</a:t>
            </a:r>
            <a:r>
              <a:rPr lang="ru-RU" sz="3200" b="1" dirty="0">
                <a:solidFill>
                  <a:srgbClr val="C00000"/>
                </a:solidFill>
                <a:latin typeface="+mn-lt"/>
                <a:ea typeface="Calibri" pitchFamily="34" charset="0"/>
                <a:cs typeface="Times New Roman" pitchFamily="18" charset="0"/>
              </a:rPr>
              <a:t>)</a:t>
            </a:r>
            <a:endParaRPr lang="ru-RU" sz="3200" dirty="0">
              <a:solidFill>
                <a:srgbClr val="C00000"/>
              </a:solidFill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eaLnBrk="0" hangingPunct="0">
              <a:tabLst>
                <a:tab pos="320675" algn="l"/>
                <a:tab pos="3240088" algn="ctr"/>
              </a:tabLst>
              <a:defRPr/>
            </a:pPr>
            <a:endParaRPr lang="ru-RU" dirty="0"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pic>
        <p:nvPicPr>
          <p:cNvPr id="7" name="Рисунок 6" descr="GCRR-Blokada-Dvortzov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43250" y="1071563"/>
            <a:ext cx="6000750" cy="4408487"/>
          </a:xfrm>
          <a:prstGeom prst="rect">
            <a:avLst/>
          </a:prstGeom>
          <a:ln>
            <a:noFill/>
          </a:ln>
          <a:effectLst>
            <a:outerShdw blurRad="292100" dist="1270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 descr="о"/>
          <p:cNvSpPr txBox="1">
            <a:spLocks noChangeArrowheads="1"/>
          </p:cNvSpPr>
          <p:nvPr/>
        </p:nvSpPr>
        <p:spPr bwMode="auto">
          <a:xfrm>
            <a:off x="107950" y="285728"/>
            <a:ext cx="3035300" cy="6286522"/>
          </a:xfrm>
          <a:prstGeom prst="rect">
            <a:avLst/>
          </a:prstGeom>
          <a:blipFill dpi="0" rotWithShape="1">
            <a:blip r:embed="rId2" cstate="email">
              <a:alphaModFix amt="51000"/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a:blip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r>
              <a:rPr lang="ru-RU" sz="7000" b="1" dirty="0"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C0C0C0"/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10</a:t>
            </a:r>
            <a:endParaRPr lang="ru-RU" sz="1100" dirty="0">
              <a:solidFill>
                <a:srgbClr val="C0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38100" dist="38100" dir="2700000" algn="tl">
                  <a:srgbClr val="C0C0C0"/>
                </a:outerShdw>
              </a:effectLst>
              <a:latin typeface="+mj-lt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r>
              <a:rPr lang="ru-RU" sz="5400" b="1" dirty="0"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C0C0C0"/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июля</a:t>
            </a:r>
            <a:endParaRPr lang="ru-RU" sz="900" dirty="0">
              <a:solidFill>
                <a:srgbClr val="C0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38100" dist="38100" dir="2700000" algn="tl">
                  <a:srgbClr val="C0C0C0"/>
                </a:outerShdw>
              </a:effectLst>
              <a:latin typeface="+mj-lt"/>
              <a:ea typeface="Calibri" pitchFamily="34" charset="0"/>
              <a:cs typeface="Times New Roman" pitchFamily="18" charset="0"/>
            </a:endParaRP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endParaRPr lang="en-US" sz="3200" b="1" dirty="0"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+mj-lt"/>
              <a:ea typeface="Calibri" pitchFamily="34" charset="0"/>
              <a:cs typeface="Times New Roman" pitchFamily="18" charset="0"/>
            </a:endParaRP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  <a:ea typeface="Calibri" pitchFamily="34" charset="0"/>
                <a:cs typeface="Times New Roman" pitchFamily="18" charset="0"/>
              </a:rPr>
              <a:t>День победы над шведами в Полтавском сражении</a:t>
            </a: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  <a:ea typeface="Calibri" pitchFamily="34" charset="0"/>
                <a:cs typeface="Times New Roman" pitchFamily="18" charset="0"/>
              </a:rPr>
              <a:t> (1709 год)</a:t>
            </a:r>
            <a:endParaRPr lang="ru-RU" sz="3200" dirty="0">
              <a:solidFill>
                <a:srgbClr val="C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eaLnBrk="0" hangingPunct="0">
              <a:tabLst>
                <a:tab pos="320675" algn="l"/>
                <a:tab pos="3240088" algn="ctr"/>
              </a:tabLst>
              <a:defRPr/>
            </a:pPr>
            <a:endParaRPr lang="ru-RU" dirty="0">
              <a:solidFill>
                <a:srgbClr val="C00000"/>
              </a:solidFill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2143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pic>
        <p:nvPicPr>
          <p:cNvPr id="6" name="Рисунок 5" descr="GCRR-Blokada-Dvortzov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14688" y="1285875"/>
            <a:ext cx="5929312" cy="4357688"/>
          </a:xfrm>
          <a:prstGeom prst="rect">
            <a:avLst/>
          </a:prstGeom>
          <a:ln>
            <a:noFill/>
          </a:ln>
          <a:effectLst>
            <a:outerShdw blurRad="292100" dist="1270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 descr="о"/>
          <p:cNvSpPr txBox="1">
            <a:spLocks noChangeArrowheads="1"/>
          </p:cNvSpPr>
          <p:nvPr/>
        </p:nvSpPr>
        <p:spPr bwMode="auto">
          <a:xfrm>
            <a:off x="107950" y="115888"/>
            <a:ext cx="3035300" cy="6456362"/>
          </a:xfrm>
          <a:prstGeom prst="rect">
            <a:avLst/>
          </a:prstGeom>
          <a:blipFill dpi="0" rotWithShape="1">
            <a:blip r:embed="rId2" cstate="email">
              <a:alphaModFix amt="51000"/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a:blip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r>
              <a:rPr lang="ru-RU" sz="7000" b="1" dirty="0"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C0C0C0"/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9</a:t>
            </a:r>
            <a:endParaRPr lang="ru-RU" sz="1100" dirty="0">
              <a:solidFill>
                <a:srgbClr val="C0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38100" dist="38100" dir="2700000" algn="tl">
                  <a:srgbClr val="C0C0C0"/>
                </a:outerShd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r>
              <a:rPr lang="ru-RU" sz="4400" b="1" dirty="0"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C0C0C0"/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августа</a:t>
            </a:r>
            <a:endParaRPr lang="ru-RU" sz="700" dirty="0">
              <a:solidFill>
                <a:srgbClr val="C0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38100" dist="38100" dir="2700000" algn="tl">
                  <a:srgbClr val="C0C0C0"/>
                </a:outerShd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endParaRPr lang="en-US" sz="2800" b="1" dirty="0">
              <a:solidFill>
                <a:srgbClr val="C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r>
              <a:rPr lang="ru-RU" sz="2800" b="1" dirty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  <a:ea typeface="Calibri" pitchFamily="34" charset="0"/>
                <a:cs typeface="Times New Roman" pitchFamily="18" charset="0"/>
              </a:rPr>
              <a:t>Победа русского флота над шведами у мыса Гангут</a:t>
            </a: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r>
              <a:rPr lang="ru-RU" sz="2800" b="1" dirty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  <a:ea typeface="Calibri" pitchFamily="34" charset="0"/>
                <a:cs typeface="Times New Roman" pitchFamily="18" charset="0"/>
              </a:rPr>
              <a:t> (1714 год)</a:t>
            </a:r>
            <a:endParaRPr lang="ru-RU" sz="700" dirty="0">
              <a:solidFill>
                <a:srgbClr val="C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eaLnBrk="0" hangingPunct="0">
              <a:tabLst>
                <a:tab pos="320675" algn="l"/>
                <a:tab pos="3240088" algn="ctr"/>
              </a:tabLst>
              <a:defRPr/>
            </a:pPr>
            <a:endParaRPr lang="ru-RU" dirty="0"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pic>
        <p:nvPicPr>
          <p:cNvPr id="6" name="Рисунок 5" descr="GCRR-Blokada-Dvortzov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43250" y="857250"/>
            <a:ext cx="6000750" cy="4430713"/>
          </a:xfrm>
          <a:prstGeom prst="rect">
            <a:avLst/>
          </a:prstGeom>
          <a:ln>
            <a:noFill/>
          </a:ln>
          <a:effectLst>
            <a:outerShdw blurRad="292100" dist="1270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 descr="о"/>
          <p:cNvSpPr txBox="1">
            <a:spLocks noChangeArrowheads="1"/>
          </p:cNvSpPr>
          <p:nvPr/>
        </p:nvSpPr>
        <p:spPr bwMode="auto">
          <a:xfrm>
            <a:off x="214313" y="285750"/>
            <a:ext cx="2928937" cy="6286500"/>
          </a:xfrm>
          <a:prstGeom prst="rect">
            <a:avLst/>
          </a:prstGeom>
          <a:blipFill dpi="0" rotWithShape="1">
            <a:blip r:embed="rId2" cstate="email">
              <a:alphaModFix amt="51000"/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a:blipFill>
          <a:ln w="19050">
            <a:solidFill>
              <a:srgbClr val="FFC000"/>
            </a:solidFill>
            <a:miter lim="800000"/>
            <a:headEnd/>
            <a:tailEnd/>
          </a:ln>
        </p:spPr>
        <p:txBody>
          <a:bodyPr/>
          <a:lstStyle/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r>
              <a:rPr lang="ru-RU" sz="7000" b="1" dirty="0"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C0C0C0"/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24</a:t>
            </a:r>
            <a:endParaRPr lang="ru-RU" sz="1100" dirty="0">
              <a:solidFill>
                <a:srgbClr val="C0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38100" dist="38100" dir="2700000" algn="tl">
                  <a:srgbClr val="C0C0C0"/>
                </a:outerShd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r>
              <a:rPr lang="ru-RU" sz="4400" b="1" dirty="0"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C0C0C0"/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декабря</a:t>
            </a:r>
            <a:endParaRPr lang="ru-RU" sz="700" dirty="0">
              <a:solidFill>
                <a:srgbClr val="C0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38100" dist="38100" dir="2700000" algn="tl">
                  <a:srgbClr val="C0C0C0"/>
                </a:outerShd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endParaRPr lang="en-US" sz="4000" b="1" dirty="0"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r>
              <a:rPr lang="ru-RU" sz="4000" b="1" dirty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  <a:ea typeface="Calibri" pitchFamily="34" charset="0"/>
                <a:cs typeface="Times New Roman" pitchFamily="18" charset="0"/>
              </a:rPr>
              <a:t>Взятие Измаила</a:t>
            </a: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r>
              <a:rPr lang="ru-RU" sz="4000" b="1" dirty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  <a:ea typeface="Calibri" pitchFamily="34" charset="0"/>
                <a:cs typeface="Times New Roman" pitchFamily="18" charset="0"/>
              </a:rPr>
              <a:t>(1790 год)</a:t>
            </a:r>
            <a:endParaRPr lang="ru-RU" sz="1000" dirty="0">
              <a:solidFill>
                <a:srgbClr val="C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eaLnBrk="0" hangingPunct="0">
              <a:tabLst>
                <a:tab pos="320675" algn="l"/>
                <a:tab pos="3240088" algn="ctr"/>
              </a:tabLst>
              <a:defRPr/>
            </a:pPr>
            <a:endParaRPr lang="ru-RU" dirty="0">
              <a:solidFill>
                <a:srgbClr val="C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pic>
        <p:nvPicPr>
          <p:cNvPr id="7" name="Рисунок 6" descr="GCRR-Blokada-Dvortzov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86125" y="1714500"/>
            <a:ext cx="5857875" cy="3552825"/>
          </a:xfrm>
          <a:prstGeom prst="rect">
            <a:avLst/>
          </a:prstGeom>
          <a:ln>
            <a:noFill/>
          </a:ln>
          <a:effectLst>
            <a:outerShdw blurRad="292100" dist="1270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 descr="о"/>
          <p:cNvSpPr txBox="1">
            <a:spLocks noChangeArrowheads="1"/>
          </p:cNvSpPr>
          <p:nvPr/>
        </p:nvSpPr>
        <p:spPr bwMode="auto">
          <a:xfrm>
            <a:off x="1" y="285750"/>
            <a:ext cx="3143250" cy="6286500"/>
          </a:xfrm>
          <a:prstGeom prst="rect">
            <a:avLst/>
          </a:prstGeom>
          <a:blipFill dpi="0" rotWithShape="1">
            <a:blip r:embed="rId2" cstate="email">
              <a:alphaModFix amt="51000"/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a:blipFill>
          <a:ln w="19050">
            <a:solidFill>
              <a:srgbClr val="FFC000"/>
            </a:solidFill>
            <a:miter lim="800000"/>
            <a:headEnd/>
            <a:tailEnd/>
          </a:ln>
        </p:spPr>
        <p:txBody>
          <a:bodyPr/>
          <a:lstStyle/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zhitsa" pitchFamily="2" charset="0"/>
              <a:ea typeface="Calibri" pitchFamily="34" charset="0"/>
              <a:cs typeface="Times New Roman" pitchFamily="18" charset="0"/>
            </a:endParaRPr>
          </a:p>
          <a:p>
            <a:pPr indent="227013" algn="ctr">
              <a:tabLst>
                <a:tab pos="320675" algn="l"/>
                <a:tab pos="3240088" algn="ctr"/>
              </a:tabLst>
              <a:defRPr/>
            </a:pPr>
            <a:r>
              <a:rPr lang="ru-RU" sz="7000" b="1" dirty="0"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C0C0C0"/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11</a:t>
            </a:r>
            <a:endParaRPr lang="ru-RU" sz="1100" dirty="0">
              <a:solidFill>
                <a:srgbClr val="C0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38100" dist="38100" dir="2700000" algn="tl">
                  <a:srgbClr val="C0C0C0"/>
                </a:outerShd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r>
              <a:rPr lang="ru-RU" sz="4400" b="1" dirty="0"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C0C0C0"/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сентября</a:t>
            </a:r>
            <a:endParaRPr lang="ru-RU" sz="700" dirty="0">
              <a:solidFill>
                <a:srgbClr val="C0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38100" dist="38100" dir="2700000" algn="tl">
                  <a:srgbClr val="C0C0C0"/>
                </a:outerShd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endParaRPr lang="en-US" sz="2800" b="1" dirty="0">
              <a:solidFill>
                <a:srgbClr val="C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r>
              <a:rPr lang="ru-RU" sz="2800" b="1" dirty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  <a:ea typeface="Calibri" pitchFamily="34" charset="0"/>
                <a:cs typeface="Times New Roman" pitchFamily="18" charset="0"/>
              </a:rPr>
              <a:t>Победа русской эскадры над турками у мыса </a:t>
            </a:r>
            <a:r>
              <a:rPr lang="ru-RU" sz="2800" b="1" dirty="0" err="1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  <a:ea typeface="Calibri" pitchFamily="34" charset="0"/>
                <a:cs typeface="Times New Roman" pitchFamily="18" charset="0"/>
              </a:rPr>
              <a:t>Тендра</a:t>
            </a:r>
            <a:endParaRPr lang="ru-RU" sz="2800" b="1" dirty="0">
              <a:solidFill>
                <a:srgbClr val="C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algn="ctr" eaLnBrk="0" hangingPunct="0">
              <a:tabLst>
                <a:tab pos="320675" algn="l"/>
                <a:tab pos="3240088" algn="ctr"/>
              </a:tabLst>
              <a:defRPr/>
            </a:pPr>
            <a:r>
              <a:rPr lang="ru-RU" sz="2800" b="1" dirty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  <a:ea typeface="Calibri" pitchFamily="34" charset="0"/>
                <a:cs typeface="Times New Roman" pitchFamily="18" charset="0"/>
              </a:rPr>
              <a:t> (1790 год)</a:t>
            </a:r>
            <a:endParaRPr lang="ru-RU" sz="700" dirty="0">
              <a:solidFill>
                <a:srgbClr val="C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+mn-lt"/>
              <a:ea typeface="Calibri" pitchFamily="34" charset="0"/>
              <a:cs typeface="Times New Roman" pitchFamily="18" charset="0"/>
            </a:endParaRPr>
          </a:p>
          <a:p>
            <a:pPr indent="227013" eaLnBrk="0" hangingPunct="0">
              <a:tabLst>
                <a:tab pos="320675" algn="l"/>
                <a:tab pos="3240088" algn="ctr"/>
              </a:tabLst>
              <a:defRPr/>
            </a:pPr>
            <a:endParaRPr lang="ru-RU" dirty="0">
              <a:solidFill>
                <a:srgbClr val="C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pic>
        <p:nvPicPr>
          <p:cNvPr id="7" name="Рисунок 6" descr="3-ierarhov004.JPG"/>
          <p:cNvPicPr/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143250" y="1428750"/>
            <a:ext cx="6000750" cy="3552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2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Welcome">
      <a:majorFont>
        <a:latin typeface="Book Antiqua"/>
        <a:ea typeface=""/>
        <a:cs typeface=""/>
        <a:font script="Jpan" typeface="ＭＳ Ｐゴシック"/>
        <a:font script="Hang" typeface="돋움"/>
        <a:font script="Hans" typeface="华文中宋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ajorFont>
      <a:min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330</TotalTime>
  <Words>249</Words>
  <Application>Microsoft Office PowerPoint</Application>
  <PresentationFormat>Экран (4:3)</PresentationFormat>
  <Paragraphs>195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Book Antiqua</vt:lpstr>
      <vt:lpstr>Cambria</vt:lpstr>
      <vt:lpstr>Wingdings 2</vt:lpstr>
      <vt:lpstr>Calibri</vt:lpstr>
      <vt:lpstr>宋体</vt:lpstr>
      <vt:lpstr>Times New Roman</vt:lpstr>
      <vt:lpstr>Тема2</vt:lpstr>
      <vt:lpstr>Дни воинской славы России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Слава героям, погибшим за свободу и независимость нашей Родины!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</cp:lastModifiedBy>
  <cp:revision>61</cp:revision>
  <dcterms:created xsi:type="dcterms:W3CDTF">2010-02-08T15:35:06Z</dcterms:created>
  <dcterms:modified xsi:type="dcterms:W3CDTF">2014-02-25T16:03:47Z</dcterms:modified>
</cp:coreProperties>
</file>