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75" r:id="rId2"/>
    <p:sldId id="266" r:id="rId3"/>
    <p:sldId id="270" r:id="rId4"/>
    <p:sldId id="258" r:id="rId5"/>
    <p:sldId id="267" r:id="rId6"/>
    <p:sldId id="262" r:id="rId7"/>
    <p:sldId id="264" r:id="rId8"/>
    <p:sldId id="265" r:id="rId9"/>
    <p:sldId id="263" r:id="rId10"/>
    <p:sldId id="269" r:id="rId11"/>
    <p:sldId id="268" r:id="rId12"/>
    <p:sldId id="257" r:id="rId13"/>
    <p:sldId id="261" r:id="rId14"/>
    <p:sldId id="273" r:id="rId15"/>
    <p:sldId id="260" r:id="rId16"/>
    <p:sldId id="271" r:id="rId17"/>
    <p:sldId id="272" r:id="rId18"/>
    <p:sldId id="276" r:id="rId19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857364"/>
            <a:ext cx="7772400" cy="1470025"/>
          </a:xfrm>
        </p:spPr>
        <p:txBody>
          <a:bodyPr/>
          <a:lstStyle>
            <a:lvl1pPr algn="r">
              <a:defRPr>
                <a:gradFill flip="none" rotWithShape="1">
                  <a:gsLst>
                    <a:gs pos="0">
                      <a:schemeClr val="accent2"/>
                    </a:gs>
                    <a:gs pos="45000">
                      <a:schemeClr val="accent2">
                        <a:tint val="60000"/>
                      </a:schemeClr>
                    </a:gs>
                    <a:gs pos="90000">
                      <a:schemeClr val="accent2">
                        <a:tint val="40000"/>
                      </a:schemeClr>
                    </a:gs>
                    <a:gs pos="100000">
                      <a:schemeClr val="accent2">
                        <a:tint val="20000"/>
                      </a:schemeClr>
                    </a:gs>
                  </a:gsLst>
                  <a:lin ang="16200000" scaled="1"/>
                  <a:tileRect/>
                </a:gra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62792" y="3357562"/>
            <a:ext cx="6400800" cy="1752600"/>
          </a:xfrm>
        </p:spPr>
        <p:txBody>
          <a:bodyPr/>
          <a:lstStyle>
            <a:lvl1pPr marL="0" indent="0" algn="r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A0FF3-2FFA-4049-BD18-445B20A4AFBA}" type="datetimeFigureOut">
              <a:rPr lang="ru-RU"/>
              <a:pPr>
                <a:defRPr/>
              </a:pPr>
              <a:t>25.02.2014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CECC5E-9E7D-4AEC-822D-C000BB03058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6"/>
          <p:cNvGrpSpPr>
            <a:grpSpLocks/>
          </p:cNvGrpSpPr>
          <p:nvPr/>
        </p:nvGrpSpPr>
        <p:grpSpPr bwMode="auto">
          <a:xfrm>
            <a:off x="2208213" y="1331913"/>
            <a:ext cx="6481762" cy="144462"/>
            <a:chOff x="2214546" y="1427612"/>
            <a:chExt cx="6482858" cy="144000"/>
          </a:xfrm>
        </p:grpSpPr>
        <p:sp>
          <p:nvSpPr>
            <p:cNvPr id="5" name="Chevron 7"/>
            <p:cNvSpPr/>
            <p:nvPr userDrawn="1"/>
          </p:nvSpPr>
          <p:spPr>
            <a:xfrm flipH="1">
              <a:off x="8643420" y="1427612"/>
              <a:ext cx="53984" cy="144000"/>
            </a:xfrm>
            <a:prstGeom prst="chevron">
              <a:avLst>
                <a:gd name="adj" fmla="val 50000"/>
              </a:avLst>
            </a:prstGeom>
            <a:gradFill flip="none" rotWithShape="1">
              <a:gsLst>
                <a:gs pos="0">
                  <a:schemeClr val="accent1">
                    <a:alpha val="20000"/>
                  </a:schemeClr>
                </a:gs>
                <a:gs pos="100000">
                  <a:schemeClr val="accent1">
                    <a:alpha val="15000"/>
                  </a:schemeClr>
                </a:gs>
              </a:gsLst>
              <a:lin ang="10800000" scaled="1"/>
              <a:tileRect/>
            </a:gradFill>
            <a:ln w="25400" cap="flat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6" name="Rectangle 8"/>
            <p:cNvSpPr/>
            <p:nvPr userDrawn="1"/>
          </p:nvSpPr>
          <p:spPr>
            <a:xfrm>
              <a:off x="2214546" y="1490909"/>
              <a:ext cx="6428874" cy="17406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alpha val="20000"/>
                  </a:schemeClr>
                </a:gs>
                <a:gs pos="100000">
                  <a:schemeClr val="accent1">
                    <a:alpha val="4000"/>
                  </a:schemeClr>
                </a:gs>
              </a:gsLst>
              <a:lin ang="10800000" scaled="1"/>
              <a:tileRect/>
            </a:gradFill>
            <a:ln w="25400" cap="flat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829196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DD15A1-942F-4536-ACE7-BA92DEC8B4E3}" type="datetimeFigureOut">
              <a:rPr lang="ru-RU"/>
              <a:pPr>
                <a:defRPr/>
              </a:pPr>
              <a:t>25.02.2014</a:t>
            </a:fld>
            <a:endParaRPr lang="ru-RU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1701F7-83C0-44FC-82B0-AE92E7FBCDD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15206" y="274638"/>
            <a:ext cx="1471594" cy="6154758"/>
          </a:xfrm>
        </p:spPr>
        <p:txBody>
          <a:bodyPr vert="eaVert"/>
          <a:lstStyle>
            <a:lvl1pPr>
              <a:defRPr>
                <a:effectLst>
                  <a:outerShdw blurRad="50800" dist="50800" dir="18900000" algn="tl" rotWithShape="0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686568" cy="615475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1AFE97-7D36-4642-921E-29B6F99D8CE6}" type="datetimeFigureOut">
              <a:rPr lang="ru-RU"/>
              <a:pPr>
                <a:defRPr/>
              </a:pPr>
              <a:t>25.02.2014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7D0AFE-A476-49AB-B3F3-20BA24E6B0F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3"/>
          <p:cNvGrpSpPr>
            <a:grpSpLocks/>
          </p:cNvGrpSpPr>
          <p:nvPr/>
        </p:nvGrpSpPr>
        <p:grpSpPr bwMode="auto">
          <a:xfrm>
            <a:off x="2208213" y="1331913"/>
            <a:ext cx="6481762" cy="144462"/>
            <a:chOff x="2214546" y="1427612"/>
            <a:chExt cx="6482858" cy="144000"/>
          </a:xfrm>
        </p:grpSpPr>
        <p:sp>
          <p:nvSpPr>
            <p:cNvPr id="5" name="Chevron 9"/>
            <p:cNvSpPr/>
            <p:nvPr userDrawn="1"/>
          </p:nvSpPr>
          <p:spPr>
            <a:xfrm flipH="1">
              <a:off x="8643420" y="1427612"/>
              <a:ext cx="53984" cy="144000"/>
            </a:xfrm>
            <a:prstGeom prst="chevron">
              <a:avLst>
                <a:gd name="adj" fmla="val 50000"/>
              </a:avLst>
            </a:prstGeom>
            <a:gradFill flip="none" rotWithShape="1">
              <a:gsLst>
                <a:gs pos="0">
                  <a:schemeClr val="accent1">
                    <a:alpha val="20000"/>
                  </a:schemeClr>
                </a:gs>
                <a:gs pos="100000">
                  <a:schemeClr val="accent1">
                    <a:alpha val="15000"/>
                  </a:schemeClr>
                </a:gs>
              </a:gsLst>
              <a:lin ang="10800000" scaled="1"/>
              <a:tileRect/>
            </a:gradFill>
            <a:ln w="25400" cap="flat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6" name="Rectangle 22"/>
            <p:cNvSpPr/>
            <p:nvPr userDrawn="1"/>
          </p:nvSpPr>
          <p:spPr>
            <a:xfrm>
              <a:off x="2214546" y="1490909"/>
              <a:ext cx="6428874" cy="17406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alpha val="20000"/>
                  </a:schemeClr>
                </a:gs>
                <a:gs pos="100000">
                  <a:schemeClr val="accent1">
                    <a:alpha val="4000"/>
                  </a:schemeClr>
                </a:gs>
              </a:gsLst>
              <a:lin ang="10800000" scaled="1"/>
              <a:tileRect/>
            </a:gradFill>
            <a:ln w="25400" cap="flat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AE639C-E5BA-44EE-B3E3-0555B8625388}" type="datetimeFigureOut">
              <a:rPr lang="ru-RU"/>
              <a:pPr>
                <a:defRPr/>
              </a:pPr>
              <a:t>25.02.2014</a:t>
            </a:fld>
            <a:endParaRPr lang="ru-RU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9983D9-A3B4-4EA6-84F0-449EC7341EE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286113"/>
            <a:ext cx="7772400" cy="1362075"/>
          </a:xfrm>
        </p:spPr>
        <p:txBody>
          <a:bodyPr anchor="t"/>
          <a:lstStyle>
            <a:lvl1pPr algn="r">
              <a:defRPr sz="4000" b="0" cap="all">
                <a:gradFill flip="none" rotWithShape="1">
                  <a:gsLst>
                    <a:gs pos="0">
                      <a:schemeClr val="accent2"/>
                    </a:gs>
                    <a:gs pos="45000">
                      <a:schemeClr val="accent2">
                        <a:tint val="60000"/>
                      </a:schemeClr>
                    </a:gs>
                    <a:gs pos="90000">
                      <a:schemeClr val="accent2">
                        <a:tint val="40000"/>
                      </a:schemeClr>
                    </a:gs>
                    <a:gs pos="100000">
                      <a:schemeClr val="accent2">
                        <a:tint val="20000"/>
                      </a:schemeClr>
                    </a:gs>
                  </a:gsLst>
                  <a:lin ang="16200000" scaled="1"/>
                  <a:tileRect/>
                </a:gra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1785926"/>
            <a:ext cx="7772400" cy="150018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r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r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r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r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BF13CD-E9AD-43E4-B44B-DC2901A14EA5}" type="datetimeFigureOut">
              <a:rPr lang="ru-RU"/>
              <a:pPr>
                <a:defRPr/>
              </a:pPr>
              <a:t>25.02.2014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D2DADA-5A06-4DD0-8362-60024B64D65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7"/>
          <p:cNvGrpSpPr>
            <a:grpSpLocks/>
          </p:cNvGrpSpPr>
          <p:nvPr/>
        </p:nvGrpSpPr>
        <p:grpSpPr bwMode="auto">
          <a:xfrm>
            <a:off x="2208213" y="1331913"/>
            <a:ext cx="6481762" cy="144462"/>
            <a:chOff x="2214546" y="1427612"/>
            <a:chExt cx="6482858" cy="144000"/>
          </a:xfrm>
        </p:grpSpPr>
        <p:sp>
          <p:nvSpPr>
            <p:cNvPr id="6" name="Chevron 8"/>
            <p:cNvSpPr/>
            <p:nvPr userDrawn="1"/>
          </p:nvSpPr>
          <p:spPr>
            <a:xfrm flipH="1">
              <a:off x="8643420" y="1427612"/>
              <a:ext cx="53984" cy="144000"/>
            </a:xfrm>
            <a:prstGeom prst="chevron">
              <a:avLst>
                <a:gd name="adj" fmla="val 50000"/>
              </a:avLst>
            </a:prstGeom>
            <a:gradFill flip="none" rotWithShape="1">
              <a:gsLst>
                <a:gs pos="0">
                  <a:schemeClr val="accent1">
                    <a:alpha val="20000"/>
                  </a:schemeClr>
                </a:gs>
                <a:gs pos="100000">
                  <a:schemeClr val="accent1">
                    <a:alpha val="15000"/>
                  </a:schemeClr>
                </a:gs>
              </a:gsLst>
              <a:lin ang="10800000" scaled="1"/>
              <a:tileRect/>
            </a:gradFill>
            <a:ln w="25400" cap="flat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7" name="Rectangle 9"/>
            <p:cNvSpPr/>
            <p:nvPr userDrawn="1"/>
          </p:nvSpPr>
          <p:spPr>
            <a:xfrm>
              <a:off x="2214546" y="1490909"/>
              <a:ext cx="6428874" cy="17406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alpha val="20000"/>
                  </a:schemeClr>
                </a:gs>
                <a:gs pos="100000">
                  <a:schemeClr val="accent1">
                    <a:alpha val="4000"/>
                  </a:schemeClr>
                </a:gs>
              </a:gsLst>
              <a:lin ang="10800000" scaled="1"/>
              <a:tileRect/>
            </a:gradFill>
            <a:ln w="25400" cap="flat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8A8790-5F06-475E-9D9D-0B7C03541CDF}" type="datetimeFigureOut">
              <a:rPr lang="ru-RU"/>
              <a:pPr>
                <a:defRPr/>
              </a:pPr>
              <a:t>25.02.2014</a:t>
            </a:fld>
            <a:endParaRPr lang="ru-RU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57160D-9F89-4F74-9426-974B5C4F99B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9"/>
          <p:cNvGrpSpPr>
            <a:grpSpLocks/>
          </p:cNvGrpSpPr>
          <p:nvPr/>
        </p:nvGrpSpPr>
        <p:grpSpPr bwMode="auto">
          <a:xfrm>
            <a:off x="2208213" y="1331913"/>
            <a:ext cx="6481762" cy="144462"/>
            <a:chOff x="2214546" y="1427612"/>
            <a:chExt cx="6482858" cy="144000"/>
          </a:xfrm>
        </p:grpSpPr>
        <p:sp>
          <p:nvSpPr>
            <p:cNvPr id="8" name="Chevron 10"/>
            <p:cNvSpPr/>
            <p:nvPr userDrawn="1"/>
          </p:nvSpPr>
          <p:spPr>
            <a:xfrm flipH="1">
              <a:off x="8643420" y="1427612"/>
              <a:ext cx="53984" cy="144000"/>
            </a:xfrm>
            <a:prstGeom prst="chevron">
              <a:avLst>
                <a:gd name="adj" fmla="val 50000"/>
              </a:avLst>
            </a:prstGeom>
            <a:gradFill flip="none" rotWithShape="1">
              <a:gsLst>
                <a:gs pos="0">
                  <a:schemeClr val="accent1">
                    <a:alpha val="20000"/>
                  </a:schemeClr>
                </a:gs>
                <a:gs pos="100000">
                  <a:schemeClr val="accent1">
                    <a:alpha val="15000"/>
                  </a:schemeClr>
                </a:gs>
              </a:gsLst>
              <a:lin ang="10800000" scaled="1"/>
              <a:tileRect/>
            </a:gradFill>
            <a:ln w="25400" cap="flat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9" name="Rectangle 11"/>
            <p:cNvSpPr/>
            <p:nvPr userDrawn="1"/>
          </p:nvSpPr>
          <p:spPr>
            <a:xfrm>
              <a:off x="2214546" y="1490909"/>
              <a:ext cx="6428874" cy="17406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alpha val="20000"/>
                  </a:schemeClr>
                </a:gs>
                <a:gs pos="100000">
                  <a:schemeClr val="accent1">
                    <a:alpha val="4000"/>
                  </a:schemeClr>
                </a:gs>
              </a:gsLst>
              <a:lin ang="10800000" scaled="1"/>
              <a:tileRect/>
            </a:gradFill>
            <a:ln w="25400" cap="flat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0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0C68AA-8341-4148-90F0-358BEB078D37}" type="datetimeFigureOut">
              <a:rPr lang="ru-RU"/>
              <a:pPr>
                <a:defRPr/>
              </a:pPr>
              <a:t>25.02.2014</a:t>
            </a:fld>
            <a:endParaRPr lang="ru-RU"/>
          </a:p>
        </p:txBody>
      </p:sp>
      <p:sp>
        <p:nvSpPr>
          <p:cNvPr id="11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2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4B231B-8C07-4CA5-AD59-C8B55793FB2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5"/>
          <p:cNvGrpSpPr>
            <a:grpSpLocks/>
          </p:cNvGrpSpPr>
          <p:nvPr/>
        </p:nvGrpSpPr>
        <p:grpSpPr bwMode="auto">
          <a:xfrm>
            <a:off x="2208213" y="1331913"/>
            <a:ext cx="6481762" cy="144462"/>
            <a:chOff x="2214546" y="1427612"/>
            <a:chExt cx="6482858" cy="144000"/>
          </a:xfrm>
        </p:grpSpPr>
        <p:sp>
          <p:nvSpPr>
            <p:cNvPr id="4" name="Chevron 6"/>
            <p:cNvSpPr/>
            <p:nvPr userDrawn="1"/>
          </p:nvSpPr>
          <p:spPr>
            <a:xfrm flipH="1">
              <a:off x="8643420" y="1427612"/>
              <a:ext cx="53984" cy="144000"/>
            </a:xfrm>
            <a:prstGeom prst="chevron">
              <a:avLst>
                <a:gd name="adj" fmla="val 50000"/>
              </a:avLst>
            </a:prstGeom>
            <a:gradFill flip="none" rotWithShape="1">
              <a:gsLst>
                <a:gs pos="0">
                  <a:schemeClr val="accent1">
                    <a:alpha val="20000"/>
                  </a:schemeClr>
                </a:gs>
                <a:gs pos="100000">
                  <a:schemeClr val="accent1">
                    <a:alpha val="15000"/>
                  </a:schemeClr>
                </a:gs>
              </a:gsLst>
              <a:lin ang="10800000" scaled="1"/>
              <a:tileRect/>
            </a:gradFill>
            <a:ln w="25400" cap="flat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5" name="Rectangle 7"/>
            <p:cNvSpPr/>
            <p:nvPr userDrawn="1"/>
          </p:nvSpPr>
          <p:spPr>
            <a:xfrm>
              <a:off x="2214546" y="1490909"/>
              <a:ext cx="6428874" cy="17406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alpha val="20000"/>
                  </a:schemeClr>
                </a:gs>
                <a:gs pos="100000">
                  <a:schemeClr val="accent1">
                    <a:alpha val="4000"/>
                  </a:schemeClr>
                </a:gs>
              </a:gsLst>
              <a:lin ang="10800000" scaled="1"/>
              <a:tileRect/>
            </a:gradFill>
            <a:ln w="25400" cap="flat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6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BCAB5E-E1C7-4A51-A759-2F806B4A4134}" type="datetimeFigureOut">
              <a:rPr lang="ru-RU"/>
              <a:pPr>
                <a:defRPr/>
              </a:pPr>
              <a:t>25.02.2014</a:t>
            </a:fld>
            <a:endParaRPr lang="ru-RU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788378-35F2-44F0-95E7-6B8BE22198D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12C878-72F5-4F77-A3B0-D4A17224B3BB}" type="datetimeFigureOut">
              <a:rPr lang="ru-RU"/>
              <a:pPr>
                <a:defRPr/>
              </a:pPr>
              <a:t>25.02.2014</a:t>
            </a:fld>
            <a:endParaRPr lang="ru-RU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C7061D-F2B2-46BF-8173-FAD755BB448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80745" y="285728"/>
            <a:ext cx="5106055" cy="1162050"/>
          </a:xfrm>
        </p:spPr>
        <p:txBody>
          <a:bodyPr/>
          <a:lstStyle>
            <a:lvl1pPr algn="ctr">
              <a:defRPr sz="3200" b="0" kern="1200" cap="all">
                <a:ln w="11430"/>
                <a:gradFill flip="none" rotWithShape="1">
                  <a:gsLst>
                    <a:gs pos="0">
                      <a:schemeClr val="accent2"/>
                    </a:gs>
                    <a:gs pos="45000">
                      <a:schemeClr val="accent2">
                        <a:tint val="60000"/>
                      </a:schemeClr>
                    </a:gs>
                    <a:gs pos="90000">
                      <a:schemeClr val="accent2">
                        <a:tint val="40000"/>
                      </a:schemeClr>
                    </a:gs>
                    <a:gs pos="100000">
                      <a:schemeClr val="accent2">
                        <a:tint val="20000"/>
                      </a:schemeClr>
                    </a:gs>
                  </a:gsLst>
                  <a:lin ang="16200000" scaled="1"/>
                  <a:tileRect/>
                </a:gradFill>
                <a:effectLst>
                  <a:outerShdw blurRad="44450" dist="41910" dir="3600000" algn="tl">
                    <a:srgbClr val="000000">
                      <a:alpha val="5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446218"/>
            <a:ext cx="5111750" cy="467967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85729"/>
            <a:ext cx="3008313" cy="5840435"/>
          </a:xfrm>
        </p:spPr>
        <p:txBody>
          <a:bodyPr anchor="b"/>
          <a:lstStyle>
            <a:lvl1pPr marL="0" indent="0">
              <a:spcAft>
                <a:spcPts val="0"/>
              </a:spcAft>
              <a:buNone/>
              <a:defRPr sz="1400"/>
            </a:lvl1pPr>
            <a:lvl2pPr marL="457200" indent="0">
              <a:spcAft>
                <a:spcPts val="0"/>
              </a:spcAft>
              <a:buNone/>
              <a:defRPr sz="1200"/>
            </a:lvl2pPr>
            <a:lvl3pPr marL="914400" indent="0">
              <a:spcAft>
                <a:spcPts val="0"/>
              </a:spcAft>
              <a:buNone/>
              <a:defRPr sz="1000"/>
            </a:lvl3pPr>
            <a:lvl4pPr marL="1371600" indent="0">
              <a:spcAft>
                <a:spcPts val="0"/>
              </a:spcAft>
              <a:buNone/>
              <a:defRPr sz="900"/>
            </a:lvl4pPr>
            <a:lvl5pPr marL="1828800" indent="0">
              <a:spcAft>
                <a:spcPts val="0"/>
              </a:spcAft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6A9C8A-137B-41FA-99CD-27E21422752B}" type="datetimeFigureOut">
              <a:rPr lang="ru-RU"/>
              <a:pPr>
                <a:defRPr/>
              </a:pPr>
              <a:t>25.02.2014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A3A9F2-395E-42B4-9C2F-0BF5F7D45C3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15272" y="615868"/>
            <a:ext cx="928694" cy="5813528"/>
          </a:xfrm>
        </p:spPr>
        <p:txBody>
          <a:bodyPr vert="eaVert"/>
          <a:lstStyle>
            <a:lvl1pPr algn="l">
              <a:defRPr sz="2800" b="0" kern="1200" cap="all">
                <a:ln w="11430"/>
                <a:gradFill flip="none" rotWithShape="1">
                  <a:gsLst>
                    <a:gs pos="0">
                      <a:schemeClr val="accent2"/>
                    </a:gs>
                    <a:gs pos="45000">
                      <a:schemeClr val="accent2">
                        <a:tint val="60000"/>
                      </a:schemeClr>
                    </a:gs>
                    <a:gs pos="90000">
                      <a:schemeClr val="accent2">
                        <a:tint val="40000"/>
                      </a:schemeClr>
                    </a:gs>
                    <a:gs pos="100000">
                      <a:schemeClr val="accent2">
                        <a:tint val="20000"/>
                      </a:schemeClr>
                    </a:gs>
                  </a:gsLst>
                  <a:lin ang="16200000" scaled="1"/>
                  <a:tileRect/>
                </a:gradFill>
                <a:effectLst>
                  <a:outerShdw blurRad="44450" dist="41910" dir="18600000" algn="tl">
                    <a:srgbClr val="000000">
                      <a:alpha val="5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14348" y="612777"/>
            <a:ext cx="6858048" cy="4745051"/>
          </a:xfrm>
          <a:ln w="38100" cap="flat" cmpd="sng" algn="ctr">
            <a:gradFill flip="none" rotWithShape="1">
              <a:gsLst>
                <a:gs pos="0">
                  <a:srgbClr val="000082"/>
                </a:gs>
                <a:gs pos="30000">
                  <a:srgbClr val="66008F"/>
                </a:gs>
                <a:gs pos="64999">
                  <a:srgbClr val="BA0066"/>
                </a:gs>
                <a:gs pos="89999">
                  <a:srgbClr val="FF0000"/>
                </a:gs>
                <a:gs pos="100000">
                  <a:srgbClr val="FF8200"/>
                </a:gs>
              </a:gsLst>
              <a:path path="rect">
                <a:fillToRect l="100000" t="100000"/>
              </a:path>
              <a:tileRect r="-100000" b="-100000"/>
            </a:gradFill>
            <a:prstDash val="solid"/>
          </a:ln>
          <a:effectLst>
            <a:outerShdw blurRad="38100" dist="50800" dir="5400000" algn="tl" rotWithShape="0">
              <a:srgbClr val="000000">
                <a:alpha val="50000"/>
              </a:srgb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4348" y="5500702"/>
            <a:ext cx="6858048" cy="92869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D1EFAC-D4AA-4DD5-ABED-CBB3749520A9}" type="datetimeFigureOut">
              <a:rPr lang="ru-RU"/>
              <a:pPr>
                <a:defRPr/>
              </a:pPr>
              <a:t>25.02.2014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86EA6D-36D9-487E-87A0-3FF5D0D7FB2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13" cstate="email">
              <a:alphaModFix amt="30000"/>
              <a:duotone>
                <a:schemeClr val="accent1"/>
                <a:srgbClr val="FFFFFF"/>
              </a:duotone>
            </a:blip>
            <a:tile tx="0" ty="0" sx="100000" sy="100000" flip="none" algn="tl"/>
          </a:blipFill>
          <a:ln w="25400" cap="flat" cmpd="sng" algn="ctr">
            <a:noFill/>
            <a:prstDash val="solid"/>
          </a:ln>
          <a:effectLst/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grpSp>
        <p:nvGrpSpPr>
          <p:cNvPr id="1027" name="Group 17"/>
          <p:cNvGrpSpPr>
            <a:grpSpLocks/>
          </p:cNvGrpSpPr>
          <p:nvPr/>
        </p:nvGrpSpPr>
        <p:grpSpPr bwMode="auto">
          <a:xfrm>
            <a:off x="0" y="6570663"/>
            <a:ext cx="9144000" cy="287337"/>
            <a:chOff x="0" y="6353387"/>
            <a:chExt cx="9144000" cy="361763"/>
          </a:xfrm>
        </p:grpSpPr>
        <p:grpSp>
          <p:nvGrpSpPr>
            <p:cNvPr id="1033" name="Group 16"/>
            <p:cNvGrpSpPr>
              <a:grpSpLocks/>
            </p:cNvGrpSpPr>
            <p:nvPr/>
          </p:nvGrpSpPr>
          <p:grpSpPr bwMode="auto">
            <a:xfrm>
              <a:off x="0" y="6353387"/>
              <a:ext cx="8756597" cy="360000"/>
              <a:chOff x="1" y="6353387"/>
              <a:chExt cx="8756597" cy="360000"/>
            </a:xfrm>
          </p:grpSpPr>
          <p:sp>
            <p:nvSpPr>
              <p:cNvPr id="10" name="Freeform 9"/>
              <p:cNvSpPr/>
              <p:nvPr userDrawn="1"/>
            </p:nvSpPr>
            <p:spPr>
              <a:xfrm>
                <a:off x="1" y="6533387"/>
                <a:ext cx="8756597" cy="180000"/>
              </a:xfrm>
              <a:custGeom>
                <a:avLst/>
                <a:gdLst/>
                <a:ahLst/>
                <a:cxnLst/>
                <a:rect l="0" t="0" r="0" b="0"/>
                <a:pathLst>
                  <a:path w="7867650" h="177288">
                    <a:moveTo>
                      <a:pt x="7867650" y="177288"/>
                    </a:moveTo>
                    <a:lnTo>
                      <a:pt x="0" y="171450"/>
                    </a:lnTo>
                    <a:lnTo>
                      <a:pt x="0" y="0"/>
                    </a:lnTo>
                    <a:lnTo>
                      <a:pt x="7753350" y="0"/>
                    </a:lnTo>
                    <a:close/>
                  </a:path>
                </a:pathLst>
              </a:custGeom>
              <a:gradFill flip="none" rotWithShape="1">
                <a:gsLst>
                  <a:gs pos="25000">
                    <a:schemeClr val="accent1">
                      <a:shade val="50000"/>
                      <a:alpha val="75000"/>
                    </a:schemeClr>
                  </a:gs>
                  <a:gs pos="100000">
                    <a:schemeClr val="accent1">
                      <a:tint val="40000"/>
                      <a:alpha val="50000"/>
                    </a:schemeClr>
                  </a:gs>
                </a:gsLst>
                <a:lin ang="10800000" scaled="1"/>
                <a:tileRect/>
              </a:gradFill>
              <a:ln w="25400" cap="flat" cmpd="sng" algn="ctr">
                <a:noFill/>
                <a:prstDash val="solid"/>
              </a:ln>
            </p:spPr>
            <p:style>
              <a:lnRef idx="2">
                <a:schemeClr val="accent1"/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zh-CN" altLang="en-US"/>
              </a:p>
            </p:txBody>
          </p:sp>
          <p:sp>
            <p:nvSpPr>
              <p:cNvPr id="11" name="Freeform 10"/>
              <p:cNvSpPr/>
              <p:nvPr userDrawn="1"/>
            </p:nvSpPr>
            <p:spPr>
              <a:xfrm flipV="1">
                <a:off x="1" y="6353387"/>
                <a:ext cx="8756597" cy="180000"/>
              </a:xfrm>
              <a:custGeom>
                <a:avLst/>
                <a:gdLst/>
                <a:ahLst/>
                <a:cxnLst/>
                <a:rect l="0" t="0" r="0" b="0"/>
                <a:pathLst>
                  <a:path w="7867650" h="177288">
                    <a:moveTo>
                      <a:pt x="7867650" y="177288"/>
                    </a:moveTo>
                    <a:lnTo>
                      <a:pt x="0" y="171450"/>
                    </a:lnTo>
                    <a:lnTo>
                      <a:pt x="0" y="0"/>
                    </a:lnTo>
                    <a:lnTo>
                      <a:pt x="7753350" y="0"/>
                    </a:lnTo>
                    <a:close/>
                  </a:path>
                </a:pathLst>
              </a:custGeom>
              <a:gradFill flip="none" rotWithShape="1">
                <a:gsLst>
                  <a:gs pos="25000">
                    <a:schemeClr val="accent1">
                      <a:shade val="75000"/>
                      <a:alpha val="75000"/>
                    </a:schemeClr>
                  </a:gs>
                  <a:gs pos="100000">
                    <a:schemeClr val="accent1">
                      <a:tint val="40000"/>
                      <a:alpha val="50000"/>
                    </a:schemeClr>
                  </a:gs>
                </a:gsLst>
                <a:lin ang="10800000" scaled="1"/>
                <a:tileRect/>
              </a:gradFill>
              <a:ln w="25400" cap="flat" cmpd="sng" algn="ctr">
                <a:noFill/>
                <a:prstDash val="solid"/>
              </a:ln>
            </p:spPr>
            <p:style>
              <a:lnRef idx="2">
                <a:schemeClr val="accent1"/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zh-CN" altLang="en-US"/>
              </a:p>
            </p:txBody>
          </p:sp>
        </p:grpSp>
        <p:grpSp>
          <p:nvGrpSpPr>
            <p:cNvPr id="1034" name="Group 15"/>
            <p:cNvGrpSpPr>
              <a:grpSpLocks/>
            </p:cNvGrpSpPr>
            <p:nvPr/>
          </p:nvGrpSpPr>
          <p:grpSpPr bwMode="auto">
            <a:xfrm>
              <a:off x="8640700" y="6354583"/>
              <a:ext cx="503300" cy="360567"/>
              <a:chOff x="8640700" y="6354583"/>
              <a:chExt cx="503300" cy="360567"/>
            </a:xfrm>
          </p:grpSpPr>
          <p:sp>
            <p:nvSpPr>
              <p:cNvPr id="12" name="Chevron 11"/>
              <p:cNvSpPr/>
              <p:nvPr userDrawn="1"/>
            </p:nvSpPr>
            <p:spPr>
              <a:xfrm flipH="1">
                <a:off x="8640763" y="6355385"/>
                <a:ext cx="249237" cy="359765"/>
              </a:xfrm>
              <a:prstGeom prst="chevron">
                <a:avLst>
                  <a:gd name="adj" fmla="val 50000"/>
                </a:avLst>
              </a:prstGeom>
              <a:gradFill flip="none" rotWithShape="1">
                <a:gsLst>
                  <a:gs pos="0">
                    <a:schemeClr val="accent1">
                      <a:alpha val="60000"/>
                    </a:schemeClr>
                  </a:gs>
                  <a:gs pos="100000">
                    <a:schemeClr val="accent1"/>
                  </a:gs>
                </a:gsLst>
                <a:lin ang="10800000" scaled="1"/>
                <a:tileRect/>
              </a:gradFill>
              <a:ln w="25400" cap="flat" cmpd="sng" algn="ctr">
                <a:noFill/>
                <a:prstDash val="solid"/>
              </a:ln>
            </p:spPr>
            <p:style>
              <a:lnRef idx="2">
                <a:schemeClr val="accent1"/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zh-CN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3" name="Chevron 12"/>
              <p:cNvSpPr/>
              <p:nvPr userDrawn="1"/>
            </p:nvSpPr>
            <p:spPr>
              <a:xfrm flipH="1">
                <a:off x="8767763" y="6355385"/>
                <a:ext cx="249237" cy="359765"/>
              </a:xfrm>
              <a:prstGeom prst="chevron">
                <a:avLst>
                  <a:gd name="adj" fmla="val 50000"/>
                </a:avLst>
              </a:prstGeom>
              <a:gradFill flip="none" rotWithShape="1">
                <a:gsLst>
                  <a:gs pos="0">
                    <a:schemeClr val="accent1"/>
                  </a:gs>
                  <a:gs pos="100000">
                    <a:schemeClr val="accent1">
                      <a:shade val="75000"/>
                    </a:schemeClr>
                  </a:gs>
                </a:gsLst>
                <a:lin ang="10800000" scaled="1"/>
                <a:tileRect/>
              </a:gradFill>
              <a:ln w="25400" cap="flat" cmpd="sng" algn="ctr">
                <a:noFill/>
                <a:prstDash val="solid"/>
              </a:ln>
            </p:spPr>
            <p:style>
              <a:lnRef idx="2">
                <a:schemeClr val="accent1"/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zh-CN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4" name="Chevron 13"/>
              <p:cNvSpPr/>
              <p:nvPr userDrawn="1"/>
            </p:nvSpPr>
            <p:spPr>
              <a:xfrm flipH="1">
                <a:off x="8894763" y="6355385"/>
                <a:ext cx="249237" cy="359765"/>
              </a:xfrm>
              <a:prstGeom prst="chevron">
                <a:avLst>
                  <a:gd name="adj" fmla="val 50000"/>
                </a:avLst>
              </a:prstGeom>
              <a:gradFill flip="none" rotWithShape="1">
                <a:gsLst>
                  <a:gs pos="0">
                    <a:schemeClr val="accent1">
                      <a:shade val="75000"/>
                    </a:schemeClr>
                  </a:gs>
                  <a:gs pos="100000">
                    <a:schemeClr val="accent1">
                      <a:shade val="50000"/>
                      <a:shade val="20000"/>
                    </a:schemeClr>
                  </a:gs>
                </a:gsLst>
                <a:lin ang="10800000" scaled="1"/>
                <a:tileRect/>
              </a:gradFill>
              <a:ln w="25400" cap="flat" cmpd="sng" algn="ctr">
                <a:noFill/>
                <a:prstDash val="solid"/>
              </a:ln>
            </p:spPr>
            <p:style>
              <a:lnRef idx="2">
                <a:schemeClr val="accent1"/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zh-CN" altLang="en-US">
                  <a:solidFill>
                    <a:schemeClr val="tx1"/>
                  </a:solidFill>
                </a:endParaRPr>
              </a:p>
            </p:txBody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rtlCol="0" anchor="ctr">
            <a:normAutofit/>
            <a:scene3d>
              <a:camera prst="orthographicFront"/>
              <a:lightRig rig="threePt" dir="tl">
                <a:rot lat="0" lon="0" rev="7200000"/>
              </a:lightRig>
            </a:scene3d>
            <a:sp3d contourW="6350">
              <a:contourClr>
                <a:schemeClr val="accent1"/>
              </a:contourClr>
            </a:sp3d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0" y="6570663"/>
            <a:ext cx="1643063" cy="287337"/>
          </a:xfrm>
          <a:prstGeom prst="rect">
            <a:avLst/>
          </a:prstGeom>
        </p:spPr>
        <p:txBody>
          <a:bodyPr vert="horz" rtlCol="0" anchor="ctr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7118A7C-6641-4C83-B482-0B22E17DED7F}" type="datetimeFigureOut">
              <a:rPr lang="ru-RU"/>
              <a:pPr>
                <a:defRPr/>
              </a:pPr>
              <a:t>25.02.2014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43063" y="6570663"/>
            <a:ext cx="4214812" cy="287337"/>
          </a:xfrm>
          <a:prstGeom prst="rect">
            <a:avLst/>
          </a:prstGeom>
        </p:spPr>
        <p:txBody>
          <a:bodyPr vert="horz" rtlCol="0" anchor="ctr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8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72500" y="6570663"/>
            <a:ext cx="571500" cy="287337"/>
          </a:xfrm>
          <a:prstGeom prst="rect">
            <a:avLst/>
          </a:prstGeom>
        </p:spPr>
        <p:txBody>
          <a:bodyPr vert="horz" rtlCol="0" anchor="ctr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9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E2BB5C7-12E4-4F63-BCAC-1E709186858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4" r:id="rId1"/>
    <p:sldLayoutId id="2147483865" r:id="rId2"/>
    <p:sldLayoutId id="2147483866" r:id="rId3"/>
    <p:sldLayoutId id="2147483867" r:id="rId4"/>
    <p:sldLayoutId id="2147483868" r:id="rId5"/>
    <p:sldLayoutId id="2147483869" r:id="rId6"/>
    <p:sldLayoutId id="2147483861" r:id="rId7"/>
    <p:sldLayoutId id="2147483862" r:id="rId8"/>
    <p:sldLayoutId id="2147483870" r:id="rId9"/>
    <p:sldLayoutId id="2147483871" r:id="rId10"/>
    <p:sldLayoutId id="214748386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lang="zh-CN" altLang="en-US" sz="4400" b="1" kern="1200" dirty="0">
          <a:ln w="11430"/>
          <a:gradFill flip="none" rotWithShape="1">
            <a:gsLst>
              <a:gs pos="0">
                <a:schemeClr val="accent2"/>
              </a:gs>
              <a:gs pos="45000">
                <a:schemeClr val="accent2">
                  <a:tint val="60000"/>
                </a:schemeClr>
              </a:gs>
              <a:gs pos="90000">
                <a:schemeClr val="accent2">
                  <a:tint val="40000"/>
                </a:schemeClr>
              </a:gs>
              <a:gs pos="100000">
                <a:schemeClr val="accent2">
                  <a:tint val="20000"/>
                </a:schemeClr>
              </a:gs>
            </a:gsLst>
            <a:lin ang="5400000" scaled="1"/>
            <a:tileRect/>
          </a:gradFill>
          <a:effectLst>
            <a:outerShdw blurRad="44450" dist="41910" dir="3600000" algn="tl">
              <a:srgbClr val="000000">
                <a:alpha val="50000"/>
              </a:srgbClr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Book Antiqua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Book Antiqua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Book Antiqua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Book Antiqua" pitchFamily="18" charset="0"/>
        </a:defRPr>
      </a:lvl5pPr>
      <a:lvl6pPr eaLnBrk="1" latinLnBrk="0" hangingPunct="1">
        <a:defRPr kumimoji="0">
          <a:solidFill>
            <a:schemeClr val="tx2"/>
          </a:solidFill>
        </a:defRPr>
      </a:lvl6pPr>
      <a:lvl7pPr eaLnBrk="1" latinLnBrk="0" hangingPunct="1">
        <a:defRPr kumimoji="0">
          <a:solidFill>
            <a:schemeClr val="tx2"/>
          </a:solidFill>
        </a:defRPr>
      </a:lvl7pPr>
      <a:lvl8pPr eaLnBrk="1" latinLnBrk="0" hangingPunct="1">
        <a:defRPr kumimoji="0">
          <a:solidFill>
            <a:schemeClr val="tx2"/>
          </a:solidFill>
        </a:defRPr>
      </a:lvl8pPr>
      <a:lvl9pPr eaLnBrk="1" latinLnBrk="0" hangingPunct="1">
        <a:defRPr kumimoji="0">
          <a:solidFill>
            <a:schemeClr val="tx2"/>
          </a:solidFill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50000"/>
        <a:buFont typeface="Wingdings 2" pitchFamily="18" charset="2"/>
        <a:buChar char="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 2" pitchFamily="18" charset="2"/>
        <a:buChar char="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 2" pitchFamily="18" charset="2"/>
        <a:buChar char="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 2" pitchFamily="18" charset="2"/>
        <a:buChar char="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 2" pitchFamily="18" charset="2"/>
        <a:buChar char="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021609-23 fevrala1.jpg"/>
          <p:cNvPicPr>
            <a:picLocks noChangeAspect="1"/>
          </p:cNvPicPr>
          <p:nvPr/>
        </p:nvPicPr>
        <p:blipFill>
          <a:blip r:embed="rId2" cstate="email">
            <a:lum bright="40000" contrast="-40000"/>
          </a:blip>
          <a:stretch>
            <a:fillRect/>
          </a:stretch>
        </p:blipFill>
        <p:spPr>
          <a:xfrm>
            <a:off x="111301" y="428604"/>
            <a:ext cx="9032699" cy="5892287"/>
          </a:xfrm>
          <a:prstGeom prst="rect">
            <a:avLst/>
          </a:prstGeom>
          <a:effectLst>
            <a:softEdge rad="317500"/>
          </a:effec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42910" y="1571612"/>
            <a:ext cx="7772400" cy="2000265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6000" dirty="0" smtClean="0">
                <a:solidFill>
                  <a:srgbClr val="C00000"/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  <a:outerShdw blurRad="44450" dist="41910" dir="3600000" algn="tl">
                    <a:srgbClr val="000000">
                      <a:alpha val="50000"/>
                    </a:srgbClr>
                  </a:outerShdw>
                </a:effectLst>
                <a:latin typeface="+mn-lt"/>
              </a:rPr>
              <a:t>Дни воинской славы России</a:t>
            </a:r>
            <a:endParaRPr lang="ru-RU" sz="6000" dirty="0">
              <a:solidFill>
                <a:srgbClr val="C00000"/>
              </a:solidFill>
              <a:effectLst>
                <a:glow rad="228600">
                  <a:schemeClr val="accent5">
                    <a:satMod val="175000"/>
                    <a:alpha val="40000"/>
                  </a:schemeClr>
                </a:glow>
                <a:outerShdw blurRad="44450" dist="41910" dir="3600000" algn="tl">
                  <a:srgbClr val="000000">
                    <a:alpha val="50000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4929188"/>
            <a:ext cx="9144000" cy="1928812"/>
          </a:xfrm>
        </p:spPr>
        <p:txBody>
          <a:bodyPr rtlCol="0">
            <a:normAutofit fontScale="92500" lnSpcReduction="20000"/>
          </a:bodyPr>
          <a:lstStyle/>
          <a:p>
            <a:pPr algn="ctr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b="1" dirty="0" smtClean="0">
                <a:solidFill>
                  <a:schemeClr val="tx1"/>
                </a:solidFill>
              </a:rPr>
              <a:t>История России богата знаменательными событиями. Во все века героизм, мужество воинов России, мощь и слава русского оружия были неотъемлемой частью величия Российского государства…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/>
              <a:t> 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0"/>
                            </p:stCondLst>
                            <p:childTnLst>
                              <p:par>
                                <p:cTn id="12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7000"/>
                            </p:stCondLst>
                            <p:childTnLst>
                              <p:par>
                                <p:cTn id="19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8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ext Box 1" descr="о"/>
          <p:cNvSpPr txBox="1">
            <a:spLocks noChangeArrowheads="1"/>
          </p:cNvSpPr>
          <p:nvPr/>
        </p:nvSpPr>
        <p:spPr bwMode="auto">
          <a:xfrm>
            <a:off x="1" y="285750"/>
            <a:ext cx="3143250" cy="6286500"/>
          </a:xfrm>
          <a:prstGeom prst="rect">
            <a:avLst/>
          </a:prstGeom>
          <a:blipFill dpi="0" rotWithShape="1">
            <a:blip r:embed="rId2" cstate="email">
              <a:alphaModFix amt="51000"/>
              <a:duotone>
                <a:schemeClr val="bg2">
                  <a:shade val="45000"/>
                  <a:satMod val="135000"/>
                </a:schemeClr>
                <a:prstClr val="white"/>
              </a:duotone>
            </a:blip>
            <a:srcRect/>
            <a:stretch>
              <a:fillRect/>
            </a:stretch>
          </a:blipFill>
          <a:ln w="19050">
            <a:solidFill>
              <a:srgbClr val="FFC000"/>
            </a:solidFill>
            <a:miter lim="800000"/>
            <a:headEnd/>
            <a:tailEnd/>
          </a:ln>
        </p:spPr>
        <p:txBody>
          <a:bodyPr/>
          <a:lstStyle/>
          <a:p>
            <a:pPr indent="227013" algn="ctr">
              <a:tabLst>
                <a:tab pos="320675" algn="l"/>
                <a:tab pos="3240088" algn="ctr"/>
              </a:tabLst>
              <a:defRPr/>
            </a:pPr>
            <a:endParaRPr lang="ru-RU" sz="12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Izhitsa" pitchFamily="2" charset="0"/>
              <a:ea typeface="Calibri" pitchFamily="34" charset="0"/>
              <a:cs typeface="Times New Roman" pitchFamily="18" charset="0"/>
            </a:endParaRPr>
          </a:p>
          <a:p>
            <a:pPr indent="227013" algn="ctr">
              <a:tabLst>
                <a:tab pos="320675" algn="l"/>
                <a:tab pos="3240088" algn="ctr"/>
              </a:tabLst>
              <a:defRPr/>
            </a:pPr>
            <a:endParaRPr lang="ru-RU" sz="12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Izhitsa" pitchFamily="2" charset="0"/>
              <a:ea typeface="Calibri" pitchFamily="34" charset="0"/>
              <a:cs typeface="Times New Roman" pitchFamily="18" charset="0"/>
            </a:endParaRPr>
          </a:p>
          <a:p>
            <a:pPr indent="227013" algn="ctr">
              <a:tabLst>
                <a:tab pos="320675" algn="l"/>
                <a:tab pos="3240088" algn="ctr"/>
              </a:tabLst>
              <a:defRPr/>
            </a:pPr>
            <a:endParaRPr lang="ru-RU" sz="12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Izhitsa" pitchFamily="2" charset="0"/>
              <a:ea typeface="Calibri" pitchFamily="34" charset="0"/>
              <a:cs typeface="Times New Roman" pitchFamily="18" charset="0"/>
            </a:endParaRPr>
          </a:p>
          <a:p>
            <a:pPr indent="227013" algn="ctr">
              <a:tabLst>
                <a:tab pos="320675" algn="l"/>
                <a:tab pos="3240088" algn="ctr"/>
              </a:tabLst>
              <a:defRPr/>
            </a:pPr>
            <a:endParaRPr lang="ru-RU" sz="12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Izhitsa" pitchFamily="2" charset="0"/>
              <a:ea typeface="Calibri" pitchFamily="34" charset="0"/>
              <a:cs typeface="Times New Roman" pitchFamily="18" charset="0"/>
            </a:endParaRPr>
          </a:p>
          <a:p>
            <a:pPr indent="227013" algn="ctr">
              <a:tabLst>
                <a:tab pos="320675" algn="l"/>
                <a:tab pos="3240088" algn="ctr"/>
              </a:tabLst>
              <a:defRPr/>
            </a:pPr>
            <a:endParaRPr lang="ru-RU" sz="12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Izhitsa" pitchFamily="2" charset="0"/>
              <a:ea typeface="Calibri" pitchFamily="34" charset="0"/>
              <a:cs typeface="Times New Roman" pitchFamily="18" charset="0"/>
            </a:endParaRPr>
          </a:p>
          <a:p>
            <a:pPr indent="227013" algn="ctr">
              <a:tabLst>
                <a:tab pos="320675" algn="l"/>
                <a:tab pos="3240088" algn="ctr"/>
              </a:tabLst>
              <a:defRPr/>
            </a:pPr>
            <a:endParaRPr lang="ru-RU" sz="12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Izhitsa" pitchFamily="2" charset="0"/>
              <a:ea typeface="Calibri" pitchFamily="34" charset="0"/>
              <a:cs typeface="Times New Roman" pitchFamily="18" charset="0"/>
            </a:endParaRPr>
          </a:p>
          <a:p>
            <a:pPr indent="227013" algn="ctr">
              <a:tabLst>
                <a:tab pos="320675" algn="l"/>
                <a:tab pos="3240088" algn="ctr"/>
              </a:tabLst>
              <a:defRPr/>
            </a:pPr>
            <a:endParaRPr lang="ru-RU" sz="12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Izhitsa" pitchFamily="2" charset="0"/>
              <a:ea typeface="Calibri" pitchFamily="34" charset="0"/>
              <a:cs typeface="Times New Roman" pitchFamily="18" charset="0"/>
            </a:endParaRPr>
          </a:p>
          <a:p>
            <a:pPr indent="227013" algn="ctr">
              <a:tabLst>
                <a:tab pos="320675" algn="l"/>
                <a:tab pos="3240088" algn="ctr"/>
              </a:tabLst>
              <a:defRPr/>
            </a:pPr>
            <a:r>
              <a:rPr lang="ru-RU" sz="7000" b="1" dirty="0">
                <a:solidFill>
                  <a:srgbClr val="C00000"/>
                </a:solidFill>
                <a:effectLst>
                  <a:glow rad="101600">
                    <a:srgbClr val="FFFF00">
                      <a:alpha val="60000"/>
                    </a:srgbClr>
                  </a:glow>
                  <a:outerShdw blurRad="38100" dist="38100" dir="2700000" algn="tl">
                    <a:srgbClr val="C0C0C0"/>
                  </a:outerShdw>
                </a:effectLst>
                <a:latin typeface="+mn-lt"/>
                <a:ea typeface="Calibri" pitchFamily="34" charset="0"/>
                <a:cs typeface="Times New Roman" pitchFamily="18" charset="0"/>
              </a:rPr>
              <a:t>8</a:t>
            </a:r>
            <a:endParaRPr lang="ru-RU" sz="1100" dirty="0">
              <a:solidFill>
                <a:srgbClr val="C00000"/>
              </a:solidFill>
              <a:effectLst>
                <a:glow rad="101600">
                  <a:srgbClr val="FFFF00">
                    <a:alpha val="60000"/>
                  </a:srgbClr>
                </a:glow>
                <a:outerShdw blurRad="38100" dist="38100" dir="2700000" algn="tl">
                  <a:srgbClr val="C0C0C0"/>
                </a:outerShdw>
              </a:effectLst>
              <a:latin typeface="+mn-lt"/>
              <a:ea typeface="Calibri" pitchFamily="34" charset="0"/>
              <a:cs typeface="Times New Roman" pitchFamily="18" charset="0"/>
            </a:endParaRPr>
          </a:p>
          <a:p>
            <a:pPr indent="227013" algn="ctr">
              <a:tabLst>
                <a:tab pos="320675" algn="l"/>
                <a:tab pos="3240088" algn="ctr"/>
              </a:tabLst>
              <a:defRPr/>
            </a:pPr>
            <a:endParaRPr lang="ru-RU" sz="1100" dirty="0">
              <a:solidFill>
                <a:srgbClr val="C00000"/>
              </a:solidFill>
              <a:effectLst>
                <a:glow rad="101600">
                  <a:srgbClr val="FFFF00">
                    <a:alpha val="60000"/>
                  </a:srgbClr>
                </a:glow>
              </a:effectLst>
              <a:latin typeface="+mn-lt"/>
              <a:ea typeface="Calibri" pitchFamily="34" charset="0"/>
              <a:cs typeface="Times New Roman" pitchFamily="18" charset="0"/>
            </a:endParaRPr>
          </a:p>
          <a:p>
            <a:pPr indent="227013" algn="ctr" eaLnBrk="0" hangingPunct="0">
              <a:tabLst>
                <a:tab pos="320675" algn="l"/>
                <a:tab pos="3240088" algn="ctr"/>
              </a:tabLst>
              <a:defRPr/>
            </a:pPr>
            <a:r>
              <a:rPr lang="ru-RU" sz="4400" b="1" dirty="0">
                <a:solidFill>
                  <a:srgbClr val="C00000"/>
                </a:solidFill>
                <a:effectLst>
                  <a:glow rad="101600">
                    <a:srgbClr val="FFFF00">
                      <a:alpha val="60000"/>
                    </a:srgbClr>
                  </a:glow>
                  <a:outerShdw blurRad="38100" dist="38100" dir="2700000" algn="tl">
                    <a:srgbClr val="C0C0C0"/>
                  </a:outerShdw>
                </a:effectLst>
                <a:latin typeface="+mn-lt"/>
                <a:ea typeface="Calibri" pitchFamily="34" charset="0"/>
                <a:cs typeface="Times New Roman" pitchFamily="18" charset="0"/>
              </a:rPr>
              <a:t>сентября</a:t>
            </a:r>
            <a:endParaRPr lang="ru-RU" sz="700" dirty="0">
              <a:solidFill>
                <a:srgbClr val="C00000"/>
              </a:solidFill>
              <a:effectLst>
                <a:glow rad="101600">
                  <a:srgbClr val="FFFF00">
                    <a:alpha val="60000"/>
                  </a:srgbClr>
                </a:glow>
                <a:outerShdw blurRad="38100" dist="38100" dir="2700000" algn="tl">
                  <a:srgbClr val="C0C0C0"/>
                </a:outerShdw>
              </a:effectLst>
              <a:latin typeface="+mn-lt"/>
              <a:ea typeface="Calibri" pitchFamily="34" charset="0"/>
              <a:cs typeface="Times New Roman" pitchFamily="18" charset="0"/>
            </a:endParaRPr>
          </a:p>
          <a:p>
            <a:pPr indent="227013" algn="ctr" eaLnBrk="0" hangingPunct="0">
              <a:tabLst>
                <a:tab pos="320675" algn="l"/>
                <a:tab pos="3240088" algn="ctr"/>
              </a:tabLst>
              <a:defRPr/>
            </a:pPr>
            <a:endParaRPr lang="en-US" sz="3200" b="1" dirty="0">
              <a:solidFill>
                <a:srgbClr val="FF0000"/>
              </a:solidFill>
              <a:effectLst>
                <a:glow rad="228600">
                  <a:schemeClr val="accent2">
                    <a:satMod val="175000"/>
                    <a:alpha val="40000"/>
                  </a:schemeClr>
                </a:glow>
              </a:effectLst>
              <a:latin typeface="+mn-lt"/>
              <a:ea typeface="Calibri" pitchFamily="34" charset="0"/>
              <a:cs typeface="Times New Roman" pitchFamily="18" charset="0"/>
            </a:endParaRPr>
          </a:p>
          <a:p>
            <a:pPr indent="227013" algn="ctr" eaLnBrk="0" hangingPunct="0">
              <a:tabLst>
                <a:tab pos="320675" algn="l"/>
                <a:tab pos="3240088" algn="ctr"/>
              </a:tabLst>
              <a:defRPr/>
            </a:pPr>
            <a:r>
              <a:rPr lang="ru-RU" sz="3200" b="1" dirty="0">
                <a:solidFill>
                  <a:srgbClr val="C00000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  <a:latin typeface="+mn-lt"/>
                <a:ea typeface="Calibri" pitchFamily="34" charset="0"/>
                <a:cs typeface="Times New Roman" pitchFamily="18" charset="0"/>
              </a:rPr>
              <a:t>День Бородинского сражения</a:t>
            </a:r>
          </a:p>
          <a:p>
            <a:pPr indent="227013" algn="ctr" eaLnBrk="0" hangingPunct="0">
              <a:tabLst>
                <a:tab pos="320675" algn="l"/>
                <a:tab pos="3240088" algn="ctr"/>
              </a:tabLst>
              <a:defRPr/>
            </a:pPr>
            <a:r>
              <a:rPr lang="ru-RU" sz="2800" b="1" dirty="0">
                <a:solidFill>
                  <a:srgbClr val="C00000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  <a:latin typeface="+mn-lt"/>
                <a:ea typeface="Calibri" pitchFamily="34" charset="0"/>
                <a:cs typeface="Times New Roman" pitchFamily="18" charset="0"/>
              </a:rPr>
              <a:t>(1812 год)</a:t>
            </a:r>
            <a:endParaRPr lang="ru-RU" sz="700" dirty="0">
              <a:solidFill>
                <a:srgbClr val="C00000"/>
              </a:solidFill>
              <a:effectLst>
                <a:glow rad="228600">
                  <a:schemeClr val="accent2">
                    <a:satMod val="175000"/>
                    <a:alpha val="40000"/>
                  </a:schemeClr>
                </a:glow>
              </a:effectLst>
              <a:latin typeface="+mn-lt"/>
              <a:ea typeface="Calibri" pitchFamily="34" charset="0"/>
              <a:cs typeface="Times New Roman" pitchFamily="18" charset="0"/>
            </a:endParaRPr>
          </a:p>
          <a:p>
            <a:pPr indent="227013" eaLnBrk="0" hangingPunct="0">
              <a:tabLst>
                <a:tab pos="320675" algn="l"/>
                <a:tab pos="3240088" algn="ctr"/>
              </a:tabLst>
              <a:defRPr/>
            </a:pPr>
            <a:endParaRPr lang="ru-RU" dirty="0">
              <a:latin typeface="+mn-lt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19459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mbria" pitchFamily="18" charset="0"/>
            </a:endParaRPr>
          </a:p>
        </p:txBody>
      </p:sp>
      <p:sp>
        <p:nvSpPr>
          <p:cNvPr id="20484" name="Rectangle 5"/>
          <p:cNvSpPr>
            <a:spLocks noChangeArrowheads="1"/>
          </p:cNvSpPr>
          <p:nvPr/>
        </p:nvSpPr>
        <p:spPr bwMode="auto">
          <a:xfrm>
            <a:off x="3214688" y="3990975"/>
            <a:ext cx="5929312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ru-RU">
                <a:latin typeface="Cambria" pitchFamily="18" charset="0"/>
              </a:rPr>
              <a:t> </a:t>
            </a:r>
          </a:p>
        </p:txBody>
      </p:sp>
      <p:pic>
        <p:nvPicPr>
          <p:cNvPr id="7" name="Рисунок 6" descr="1258375033_attach.jp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3143250" y="1571625"/>
            <a:ext cx="6000750" cy="385762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204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ext Box 1" descr="о"/>
          <p:cNvSpPr txBox="1">
            <a:spLocks noChangeArrowheads="1"/>
          </p:cNvSpPr>
          <p:nvPr/>
        </p:nvSpPr>
        <p:spPr bwMode="auto">
          <a:xfrm>
            <a:off x="214313" y="285750"/>
            <a:ext cx="2928937" cy="6286500"/>
          </a:xfrm>
          <a:prstGeom prst="rect">
            <a:avLst/>
          </a:prstGeom>
          <a:blipFill dpi="0" rotWithShape="1">
            <a:blip r:embed="rId2" cstate="email">
              <a:alphaModFix amt="51000"/>
              <a:duotone>
                <a:schemeClr val="bg2">
                  <a:shade val="45000"/>
                  <a:satMod val="135000"/>
                </a:schemeClr>
                <a:prstClr val="white"/>
              </a:duotone>
            </a:blip>
            <a:srcRect/>
            <a:stretch>
              <a:fillRect/>
            </a:stretch>
          </a:blipFill>
          <a:ln w="19050">
            <a:solidFill>
              <a:srgbClr val="FFC000"/>
            </a:solidFill>
            <a:miter lim="800000"/>
            <a:headEnd/>
            <a:tailEnd/>
          </a:ln>
        </p:spPr>
        <p:txBody>
          <a:bodyPr/>
          <a:lstStyle/>
          <a:p>
            <a:pPr indent="227013" algn="ctr">
              <a:tabLst>
                <a:tab pos="320675" algn="l"/>
                <a:tab pos="3240088" algn="ctr"/>
              </a:tabLst>
              <a:defRPr/>
            </a:pPr>
            <a:endParaRPr lang="ru-RU" sz="12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Izhitsa" pitchFamily="2" charset="0"/>
              <a:ea typeface="Calibri" pitchFamily="34" charset="0"/>
              <a:cs typeface="Times New Roman" pitchFamily="18" charset="0"/>
            </a:endParaRPr>
          </a:p>
          <a:p>
            <a:pPr indent="227013" algn="ctr">
              <a:tabLst>
                <a:tab pos="320675" algn="l"/>
                <a:tab pos="3240088" algn="ctr"/>
              </a:tabLst>
              <a:defRPr/>
            </a:pPr>
            <a:endParaRPr lang="ru-RU" sz="12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Izhitsa" pitchFamily="2" charset="0"/>
              <a:ea typeface="Calibri" pitchFamily="34" charset="0"/>
              <a:cs typeface="Times New Roman" pitchFamily="18" charset="0"/>
            </a:endParaRPr>
          </a:p>
          <a:p>
            <a:pPr indent="227013" algn="ctr">
              <a:tabLst>
                <a:tab pos="320675" algn="l"/>
                <a:tab pos="3240088" algn="ctr"/>
              </a:tabLst>
              <a:defRPr/>
            </a:pPr>
            <a:endParaRPr lang="ru-RU" sz="12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Izhitsa" pitchFamily="2" charset="0"/>
              <a:ea typeface="Calibri" pitchFamily="34" charset="0"/>
              <a:cs typeface="Times New Roman" pitchFamily="18" charset="0"/>
            </a:endParaRPr>
          </a:p>
          <a:p>
            <a:pPr indent="227013" algn="ctr">
              <a:tabLst>
                <a:tab pos="320675" algn="l"/>
                <a:tab pos="3240088" algn="ctr"/>
              </a:tabLst>
              <a:defRPr/>
            </a:pPr>
            <a:endParaRPr lang="ru-RU" sz="12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Izhitsa" pitchFamily="2" charset="0"/>
              <a:ea typeface="Calibri" pitchFamily="34" charset="0"/>
              <a:cs typeface="Times New Roman" pitchFamily="18" charset="0"/>
            </a:endParaRPr>
          </a:p>
          <a:p>
            <a:pPr indent="227013" algn="ctr">
              <a:tabLst>
                <a:tab pos="320675" algn="l"/>
                <a:tab pos="3240088" algn="ctr"/>
              </a:tabLst>
              <a:defRPr/>
            </a:pPr>
            <a:endParaRPr lang="ru-RU" sz="12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Izhitsa" pitchFamily="2" charset="0"/>
              <a:ea typeface="Calibri" pitchFamily="34" charset="0"/>
              <a:cs typeface="Times New Roman" pitchFamily="18" charset="0"/>
            </a:endParaRPr>
          </a:p>
          <a:p>
            <a:pPr indent="227013" algn="ctr">
              <a:tabLst>
                <a:tab pos="320675" algn="l"/>
                <a:tab pos="3240088" algn="ctr"/>
              </a:tabLst>
              <a:defRPr/>
            </a:pPr>
            <a:endParaRPr lang="ru-RU" sz="12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Izhitsa" pitchFamily="2" charset="0"/>
              <a:ea typeface="Calibri" pitchFamily="34" charset="0"/>
              <a:cs typeface="Times New Roman" pitchFamily="18" charset="0"/>
            </a:endParaRPr>
          </a:p>
          <a:p>
            <a:pPr indent="227013" algn="ctr">
              <a:tabLst>
                <a:tab pos="320675" algn="l"/>
                <a:tab pos="3240088" algn="ctr"/>
              </a:tabLst>
              <a:defRPr/>
            </a:pPr>
            <a:endParaRPr lang="ru-RU" sz="12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Izhitsa" pitchFamily="2" charset="0"/>
              <a:ea typeface="Calibri" pitchFamily="34" charset="0"/>
              <a:cs typeface="Times New Roman" pitchFamily="18" charset="0"/>
            </a:endParaRPr>
          </a:p>
          <a:p>
            <a:pPr indent="227013" algn="ctr">
              <a:tabLst>
                <a:tab pos="320675" algn="l"/>
                <a:tab pos="3240088" algn="ctr"/>
              </a:tabLst>
              <a:defRPr/>
            </a:pPr>
            <a:r>
              <a:rPr lang="ru-RU" sz="7000" b="1" dirty="0">
                <a:solidFill>
                  <a:srgbClr val="C00000"/>
                </a:solidFill>
                <a:effectLst>
                  <a:glow rad="101600">
                    <a:srgbClr val="FFFF00">
                      <a:alpha val="60000"/>
                    </a:srgbClr>
                  </a:glow>
                  <a:outerShdw blurRad="38100" dist="38100" dir="2700000" algn="tl">
                    <a:srgbClr val="C0C0C0"/>
                  </a:outerShdw>
                </a:effectLst>
                <a:latin typeface="+mn-lt"/>
                <a:ea typeface="Calibri" pitchFamily="34" charset="0"/>
                <a:cs typeface="Times New Roman" pitchFamily="18" charset="0"/>
              </a:rPr>
              <a:t>1</a:t>
            </a:r>
            <a:endParaRPr lang="ru-RU" sz="1100" dirty="0">
              <a:solidFill>
                <a:srgbClr val="C00000"/>
              </a:solidFill>
              <a:effectLst>
                <a:glow rad="101600">
                  <a:srgbClr val="FFFF00">
                    <a:alpha val="60000"/>
                  </a:srgbClr>
                </a:glow>
                <a:outerShdw blurRad="38100" dist="38100" dir="2700000" algn="tl">
                  <a:srgbClr val="C0C0C0"/>
                </a:outerShdw>
              </a:effectLst>
              <a:latin typeface="+mn-lt"/>
              <a:ea typeface="Calibri" pitchFamily="34" charset="0"/>
              <a:cs typeface="Times New Roman" pitchFamily="18" charset="0"/>
            </a:endParaRPr>
          </a:p>
          <a:p>
            <a:pPr indent="227013" algn="ctr" eaLnBrk="0" hangingPunct="0">
              <a:tabLst>
                <a:tab pos="320675" algn="l"/>
                <a:tab pos="3240088" algn="ctr"/>
              </a:tabLst>
              <a:defRPr/>
            </a:pPr>
            <a:r>
              <a:rPr lang="ru-RU" sz="4400" b="1" dirty="0">
                <a:solidFill>
                  <a:srgbClr val="C00000"/>
                </a:solidFill>
                <a:effectLst>
                  <a:glow rad="101600">
                    <a:srgbClr val="FFFF00">
                      <a:alpha val="60000"/>
                    </a:srgbClr>
                  </a:glow>
                  <a:outerShdw blurRad="38100" dist="38100" dir="2700000" algn="tl">
                    <a:srgbClr val="C0C0C0"/>
                  </a:outerShdw>
                </a:effectLst>
                <a:latin typeface="+mn-lt"/>
                <a:ea typeface="Calibri" pitchFamily="34" charset="0"/>
                <a:cs typeface="Times New Roman" pitchFamily="18" charset="0"/>
              </a:rPr>
              <a:t>декабря</a:t>
            </a:r>
            <a:endParaRPr lang="ru-RU" sz="700" dirty="0">
              <a:solidFill>
                <a:srgbClr val="C00000"/>
              </a:solidFill>
              <a:effectLst>
                <a:glow rad="101600">
                  <a:srgbClr val="FFFF00">
                    <a:alpha val="60000"/>
                  </a:srgbClr>
                </a:glow>
                <a:outerShdw blurRad="38100" dist="38100" dir="2700000" algn="tl">
                  <a:srgbClr val="C0C0C0"/>
                </a:outerShdw>
              </a:effectLst>
              <a:latin typeface="+mn-lt"/>
              <a:ea typeface="Calibri" pitchFamily="34" charset="0"/>
              <a:cs typeface="Times New Roman" pitchFamily="18" charset="0"/>
            </a:endParaRPr>
          </a:p>
          <a:p>
            <a:pPr indent="227013" algn="ctr" eaLnBrk="0" hangingPunct="0">
              <a:tabLst>
                <a:tab pos="320675" algn="l"/>
                <a:tab pos="3240088" algn="ctr"/>
              </a:tabLst>
              <a:defRPr/>
            </a:pPr>
            <a:endParaRPr lang="en-US" sz="2800" b="1" dirty="0">
              <a:solidFill>
                <a:srgbClr val="FF0000"/>
              </a:solidFill>
              <a:effectLst>
                <a:glow rad="228600">
                  <a:schemeClr val="accent2">
                    <a:satMod val="175000"/>
                    <a:alpha val="40000"/>
                  </a:schemeClr>
                </a:glow>
              </a:effectLst>
              <a:latin typeface="+mn-lt"/>
              <a:ea typeface="Calibri" pitchFamily="34" charset="0"/>
              <a:cs typeface="Times New Roman" pitchFamily="18" charset="0"/>
            </a:endParaRPr>
          </a:p>
          <a:p>
            <a:pPr indent="227013" algn="ctr" eaLnBrk="0" hangingPunct="0">
              <a:tabLst>
                <a:tab pos="320675" algn="l"/>
                <a:tab pos="3240088" algn="ctr"/>
              </a:tabLst>
              <a:defRPr/>
            </a:pPr>
            <a:r>
              <a:rPr lang="ru-RU" sz="2800" b="1" dirty="0">
                <a:solidFill>
                  <a:srgbClr val="C00000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  <a:latin typeface="+mn-lt"/>
                <a:ea typeface="Calibri" pitchFamily="34" charset="0"/>
                <a:cs typeface="Times New Roman" pitchFamily="18" charset="0"/>
              </a:rPr>
              <a:t>День победы русской эскадры над турками у мыса Синоп</a:t>
            </a:r>
            <a:r>
              <a:rPr lang="en-US" sz="2800" b="1" dirty="0">
                <a:solidFill>
                  <a:srgbClr val="C00000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  <a:latin typeface="+mn-lt"/>
                <a:ea typeface="Calibri" pitchFamily="34" charset="0"/>
                <a:cs typeface="Times New Roman" pitchFamily="18" charset="0"/>
              </a:rPr>
              <a:t> </a:t>
            </a:r>
          </a:p>
          <a:p>
            <a:pPr indent="227013" algn="ctr" eaLnBrk="0" hangingPunct="0">
              <a:tabLst>
                <a:tab pos="320675" algn="l"/>
                <a:tab pos="3240088" algn="ctr"/>
              </a:tabLst>
              <a:defRPr/>
            </a:pPr>
            <a:r>
              <a:rPr lang="ru-RU" sz="2800" b="1" dirty="0">
                <a:solidFill>
                  <a:srgbClr val="C00000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  <a:latin typeface="+mn-lt"/>
                <a:ea typeface="Calibri" pitchFamily="34" charset="0"/>
                <a:cs typeface="Times New Roman" pitchFamily="18" charset="0"/>
              </a:rPr>
              <a:t>(1853 год)</a:t>
            </a:r>
            <a:endParaRPr lang="ru-RU" sz="700" dirty="0">
              <a:solidFill>
                <a:srgbClr val="C00000"/>
              </a:solidFill>
              <a:effectLst>
                <a:glow rad="228600">
                  <a:schemeClr val="accent2">
                    <a:satMod val="175000"/>
                    <a:alpha val="40000"/>
                  </a:schemeClr>
                </a:glow>
              </a:effectLst>
              <a:latin typeface="+mn-lt"/>
              <a:ea typeface="Calibri" pitchFamily="34" charset="0"/>
              <a:cs typeface="Times New Roman" pitchFamily="18" charset="0"/>
            </a:endParaRPr>
          </a:p>
          <a:p>
            <a:pPr indent="227013" eaLnBrk="0" hangingPunct="0">
              <a:tabLst>
                <a:tab pos="320675" algn="l"/>
                <a:tab pos="3240088" algn="ctr"/>
              </a:tabLst>
              <a:defRPr/>
            </a:pPr>
            <a:endParaRPr lang="ru-RU" dirty="0">
              <a:latin typeface="+mn-lt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20483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mbria" pitchFamily="18" charset="0"/>
            </a:endParaRPr>
          </a:p>
        </p:txBody>
      </p:sp>
      <p:pic>
        <p:nvPicPr>
          <p:cNvPr id="6" name="Рисунок 5" descr="GCRR-Blokada-Dvortzov.jp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3143250" y="1214438"/>
            <a:ext cx="6000750" cy="4143375"/>
          </a:xfrm>
          <a:prstGeom prst="rect">
            <a:avLst/>
          </a:prstGeom>
          <a:ln>
            <a:noFill/>
          </a:ln>
          <a:effectLst>
            <a:outerShdw blurRad="292100" dist="1270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GCRR-Blokada-Dvortzov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987675" y="1428750"/>
            <a:ext cx="6156325" cy="4311650"/>
          </a:xfrm>
          <a:prstGeom prst="rect">
            <a:avLst/>
          </a:prstGeom>
          <a:ln>
            <a:noFill/>
          </a:ln>
          <a:effectLst>
            <a:outerShdw blurRad="292100" dist="1270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121" name="Text Box 1" descr="о"/>
          <p:cNvSpPr txBox="1">
            <a:spLocks noChangeArrowheads="1"/>
          </p:cNvSpPr>
          <p:nvPr/>
        </p:nvSpPr>
        <p:spPr bwMode="auto">
          <a:xfrm>
            <a:off x="0" y="285750"/>
            <a:ext cx="3071813" cy="6132513"/>
          </a:xfrm>
          <a:prstGeom prst="rect">
            <a:avLst/>
          </a:prstGeom>
          <a:blipFill dpi="0" rotWithShape="1">
            <a:blip r:embed="rId3" cstate="email">
              <a:alphaModFix amt="51000"/>
              <a:duotone>
                <a:schemeClr val="bg2">
                  <a:shade val="45000"/>
                  <a:satMod val="135000"/>
                </a:schemeClr>
                <a:prstClr val="white"/>
              </a:duotone>
            </a:blip>
            <a:srcRect/>
            <a:stretch>
              <a:fillRect/>
            </a:stretch>
          </a:blipFill>
          <a:ln w="19050">
            <a:solidFill>
              <a:srgbClr val="FFC000"/>
            </a:solidFill>
            <a:miter lim="800000"/>
            <a:headEnd/>
            <a:tailEnd/>
          </a:ln>
        </p:spPr>
        <p:txBody>
          <a:bodyPr/>
          <a:lstStyle/>
          <a:p>
            <a:pPr indent="227013" algn="ctr">
              <a:tabLst>
                <a:tab pos="320675" algn="l"/>
                <a:tab pos="3240088" algn="ctr"/>
              </a:tabLst>
              <a:defRPr/>
            </a:pPr>
            <a:endParaRPr lang="ru-RU" sz="70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Izhitsa" pitchFamily="2" charset="0"/>
              <a:ea typeface="Calibri" pitchFamily="34" charset="0"/>
              <a:cs typeface="Times New Roman" pitchFamily="18" charset="0"/>
            </a:endParaRPr>
          </a:p>
          <a:p>
            <a:pPr indent="227013" algn="ctr">
              <a:tabLst>
                <a:tab pos="320675" algn="l"/>
                <a:tab pos="3240088" algn="ctr"/>
              </a:tabLst>
              <a:defRPr/>
            </a:pPr>
            <a:endParaRPr lang="ru-RU" sz="12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Izhitsa" pitchFamily="2" charset="0"/>
              <a:ea typeface="Calibri" pitchFamily="34" charset="0"/>
              <a:cs typeface="Times New Roman" pitchFamily="18" charset="0"/>
            </a:endParaRPr>
          </a:p>
          <a:p>
            <a:pPr indent="227013" algn="ctr">
              <a:tabLst>
                <a:tab pos="320675" algn="l"/>
                <a:tab pos="3240088" algn="ctr"/>
              </a:tabLst>
              <a:defRPr/>
            </a:pPr>
            <a:endParaRPr lang="ru-RU" sz="12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Izhitsa" pitchFamily="2" charset="0"/>
              <a:ea typeface="Calibri" pitchFamily="34" charset="0"/>
              <a:cs typeface="Times New Roman" pitchFamily="18" charset="0"/>
            </a:endParaRPr>
          </a:p>
          <a:p>
            <a:pPr indent="227013" algn="ctr">
              <a:tabLst>
                <a:tab pos="320675" algn="l"/>
                <a:tab pos="3240088" algn="ctr"/>
              </a:tabLst>
              <a:defRPr/>
            </a:pPr>
            <a:endParaRPr lang="ru-RU" sz="12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Izhitsa" pitchFamily="2" charset="0"/>
              <a:ea typeface="Calibri" pitchFamily="34" charset="0"/>
              <a:cs typeface="Times New Roman" pitchFamily="18" charset="0"/>
            </a:endParaRPr>
          </a:p>
          <a:p>
            <a:pPr indent="227013" algn="ctr">
              <a:tabLst>
                <a:tab pos="320675" algn="l"/>
                <a:tab pos="3240088" algn="ctr"/>
              </a:tabLst>
              <a:defRPr/>
            </a:pPr>
            <a:r>
              <a:rPr lang="ru-RU" sz="7000" b="1" dirty="0">
                <a:solidFill>
                  <a:srgbClr val="C00000"/>
                </a:solidFill>
                <a:effectLst>
                  <a:glow rad="101600">
                    <a:srgbClr val="FFFF00">
                      <a:alpha val="60000"/>
                    </a:srgbClr>
                  </a:glow>
                  <a:outerShdw blurRad="38100" dist="38100" dir="2700000" algn="tl">
                    <a:srgbClr val="C0C0C0"/>
                  </a:outerShdw>
                </a:effectLst>
                <a:latin typeface="+mn-lt"/>
                <a:ea typeface="Calibri" pitchFamily="34" charset="0"/>
                <a:cs typeface="Times New Roman" pitchFamily="18" charset="0"/>
              </a:rPr>
              <a:t>23</a:t>
            </a:r>
            <a:endParaRPr lang="ru-RU" sz="1100" dirty="0">
              <a:solidFill>
                <a:srgbClr val="C00000"/>
              </a:solidFill>
              <a:effectLst>
                <a:glow rad="101600">
                  <a:srgbClr val="FFFF00">
                    <a:alpha val="60000"/>
                  </a:srgbClr>
                </a:glow>
                <a:outerShdw blurRad="38100" dist="38100" dir="2700000" algn="tl">
                  <a:srgbClr val="C0C0C0"/>
                </a:outerShdw>
              </a:effectLst>
              <a:latin typeface="+mn-lt"/>
            </a:endParaRPr>
          </a:p>
          <a:p>
            <a:pPr indent="227013" algn="ctr" eaLnBrk="0" hangingPunct="0">
              <a:tabLst>
                <a:tab pos="320675" algn="l"/>
                <a:tab pos="3240088" algn="ctr"/>
              </a:tabLst>
              <a:defRPr/>
            </a:pPr>
            <a:r>
              <a:rPr lang="ru-RU" sz="4800" b="1" dirty="0">
                <a:solidFill>
                  <a:srgbClr val="C00000"/>
                </a:solidFill>
                <a:effectLst>
                  <a:glow rad="101600">
                    <a:srgbClr val="FFFF00">
                      <a:alpha val="60000"/>
                    </a:srgbClr>
                  </a:glow>
                  <a:outerShdw blurRad="38100" dist="38100" dir="2700000" algn="tl">
                    <a:srgbClr val="C0C0C0"/>
                  </a:outerShdw>
                </a:effectLst>
                <a:latin typeface="+mn-lt"/>
                <a:ea typeface="Calibri" pitchFamily="34" charset="0"/>
                <a:cs typeface="Calibri" pitchFamily="34" charset="0"/>
              </a:rPr>
              <a:t>февраля</a:t>
            </a:r>
            <a:endParaRPr lang="ru-RU" sz="1100" dirty="0">
              <a:solidFill>
                <a:srgbClr val="C00000"/>
              </a:solidFill>
              <a:effectLst>
                <a:glow rad="101600">
                  <a:srgbClr val="FFFF00">
                    <a:alpha val="60000"/>
                  </a:srgbClr>
                </a:glow>
                <a:outerShdw blurRad="38100" dist="38100" dir="2700000" algn="tl">
                  <a:srgbClr val="C0C0C0"/>
                </a:outerShdw>
              </a:effectLst>
              <a:latin typeface="+mn-lt"/>
            </a:endParaRPr>
          </a:p>
          <a:p>
            <a:pPr indent="227013" algn="ctr" eaLnBrk="0" hangingPunct="0">
              <a:tabLst>
                <a:tab pos="320675" algn="l"/>
                <a:tab pos="3240088" algn="ctr"/>
              </a:tabLst>
              <a:defRPr/>
            </a:pPr>
            <a:endParaRPr lang="en-US" sz="3600" b="1" dirty="0">
              <a:solidFill>
                <a:srgbClr val="C00000"/>
              </a:solidFill>
              <a:latin typeface="+mn-lt"/>
              <a:ea typeface="Calibri" pitchFamily="34" charset="0"/>
              <a:cs typeface="Calibri" pitchFamily="34" charset="0"/>
            </a:endParaRPr>
          </a:p>
          <a:p>
            <a:pPr indent="227013" algn="ctr" eaLnBrk="0" hangingPunct="0">
              <a:tabLst>
                <a:tab pos="320675" algn="l"/>
                <a:tab pos="3240088" algn="ctr"/>
              </a:tabLst>
              <a:defRPr/>
            </a:pPr>
            <a:r>
              <a:rPr lang="ru-RU" sz="3600" b="1" dirty="0">
                <a:solidFill>
                  <a:srgbClr val="C00000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  <a:latin typeface="+mn-lt"/>
                <a:ea typeface="Calibri" pitchFamily="34" charset="0"/>
                <a:cs typeface="Calibri" pitchFamily="34" charset="0"/>
              </a:rPr>
              <a:t>День защитника Отечества</a:t>
            </a:r>
            <a:endParaRPr lang="ru-RU" sz="1100" dirty="0">
              <a:solidFill>
                <a:srgbClr val="C00000"/>
              </a:solidFill>
              <a:effectLst>
                <a:glow rad="228600">
                  <a:schemeClr val="accent2">
                    <a:satMod val="175000"/>
                    <a:alpha val="40000"/>
                  </a:schemeClr>
                </a:glow>
              </a:effectLst>
              <a:latin typeface="+mn-lt"/>
            </a:endParaRPr>
          </a:p>
          <a:p>
            <a:pPr indent="227013" eaLnBrk="0" hangingPunct="0">
              <a:tabLst>
                <a:tab pos="320675" algn="l"/>
                <a:tab pos="3240088" algn="ctr"/>
              </a:tabLst>
              <a:defRPr/>
            </a:pPr>
            <a:endParaRPr lang="ru-RU" dirty="0">
              <a:latin typeface="Arial" pitchFamily="34" charset="0"/>
            </a:endParaRPr>
          </a:p>
        </p:txBody>
      </p:sp>
      <p:sp>
        <p:nvSpPr>
          <p:cNvPr id="21508" name="Rectangle 3"/>
          <p:cNvSpPr>
            <a:spLocks noChangeArrowheads="1"/>
          </p:cNvSpPr>
          <p:nvPr/>
        </p:nvSpPr>
        <p:spPr bwMode="auto">
          <a:xfrm>
            <a:off x="71438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mbria" pitchFamily="18" charset="0"/>
            </a:endParaRPr>
          </a:p>
        </p:txBody>
      </p:sp>
      <p:sp>
        <p:nvSpPr>
          <p:cNvPr id="21509" name="Rectangle 5"/>
          <p:cNvSpPr>
            <a:spLocks noChangeArrowheads="1"/>
          </p:cNvSpPr>
          <p:nvPr/>
        </p:nvSpPr>
        <p:spPr bwMode="auto">
          <a:xfrm>
            <a:off x="4451350" y="273050"/>
            <a:ext cx="24130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>
              <a:tabLst>
                <a:tab pos="90488" algn="l"/>
                <a:tab pos="3240088" algn="ctr"/>
              </a:tabLst>
            </a:pPr>
            <a:r>
              <a:rPr lang="ru-RU">
                <a:latin typeface="Times New Roman" pitchFamily="18" charset="0"/>
                <a:cs typeface="Times New Roman" pitchFamily="18" charset="0"/>
              </a:rPr>
              <a:t>.</a:t>
            </a:r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ext Box 1" descr="о"/>
          <p:cNvSpPr txBox="1">
            <a:spLocks noChangeArrowheads="1"/>
          </p:cNvSpPr>
          <p:nvPr/>
        </p:nvSpPr>
        <p:spPr bwMode="auto">
          <a:xfrm>
            <a:off x="0" y="285750"/>
            <a:ext cx="3500429" cy="6286500"/>
          </a:xfrm>
          <a:prstGeom prst="rect">
            <a:avLst/>
          </a:prstGeom>
          <a:blipFill dpi="0" rotWithShape="1">
            <a:blip r:embed="rId2" cstate="email">
              <a:alphaModFix amt="51000"/>
              <a:duotone>
                <a:schemeClr val="bg2">
                  <a:shade val="45000"/>
                  <a:satMod val="135000"/>
                </a:schemeClr>
                <a:prstClr val="white"/>
              </a:duotone>
            </a:blip>
            <a:srcRect/>
            <a:stretch>
              <a:fillRect/>
            </a:stretch>
          </a:blipFill>
          <a:ln w="19050">
            <a:solidFill>
              <a:srgbClr val="FFC000"/>
            </a:solidFill>
            <a:miter lim="800000"/>
            <a:headEnd/>
            <a:tailEnd/>
          </a:ln>
        </p:spPr>
        <p:txBody>
          <a:bodyPr/>
          <a:lstStyle/>
          <a:p>
            <a:pPr indent="227013" algn="ctr">
              <a:tabLst>
                <a:tab pos="320675" algn="l"/>
                <a:tab pos="3240088" algn="ctr"/>
              </a:tabLst>
              <a:defRPr/>
            </a:pPr>
            <a:endParaRPr lang="ru-RU" sz="12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Izhitsa" pitchFamily="2" charset="0"/>
              <a:ea typeface="Calibri" pitchFamily="34" charset="0"/>
              <a:cs typeface="Times New Roman" pitchFamily="18" charset="0"/>
            </a:endParaRPr>
          </a:p>
          <a:p>
            <a:pPr indent="227013" algn="ctr">
              <a:tabLst>
                <a:tab pos="320675" algn="l"/>
                <a:tab pos="3240088" algn="ctr"/>
              </a:tabLst>
              <a:defRPr/>
            </a:pPr>
            <a:endParaRPr lang="ru-RU" sz="12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Izhitsa" pitchFamily="2" charset="0"/>
              <a:ea typeface="Calibri" pitchFamily="34" charset="0"/>
              <a:cs typeface="Times New Roman" pitchFamily="18" charset="0"/>
            </a:endParaRPr>
          </a:p>
          <a:p>
            <a:pPr indent="227013" algn="ctr">
              <a:tabLst>
                <a:tab pos="320675" algn="l"/>
                <a:tab pos="3240088" algn="ctr"/>
              </a:tabLst>
              <a:defRPr/>
            </a:pPr>
            <a:endParaRPr lang="ru-RU" sz="12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Izhitsa" pitchFamily="2" charset="0"/>
              <a:ea typeface="Calibri" pitchFamily="34" charset="0"/>
              <a:cs typeface="Times New Roman" pitchFamily="18" charset="0"/>
            </a:endParaRPr>
          </a:p>
          <a:p>
            <a:pPr indent="227013" algn="ctr">
              <a:tabLst>
                <a:tab pos="320675" algn="l"/>
                <a:tab pos="3240088" algn="ctr"/>
              </a:tabLst>
              <a:defRPr/>
            </a:pPr>
            <a:endParaRPr lang="ru-RU" sz="12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Izhitsa" pitchFamily="2" charset="0"/>
              <a:ea typeface="Calibri" pitchFamily="34" charset="0"/>
              <a:cs typeface="Times New Roman" pitchFamily="18" charset="0"/>
            </a:endParaRPr>
          </a:p>
          <a:p>
            <a:pPr indent="227013" algn="ctr">
              <a:tabLst>
                <a:tab pos="320675" algn="l"/>
                <a:tab pos="3240088" algn="ctr"/>
              </a:tabLst>
              <a:defRPr/>
            </a:pPr>
            <a:endParaRPr lang="ru-RU" sz="12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Izhitsa" pitchFamily="2" charset="0"/>
              <a:ea typeface="Calibri" pitchFamily="34" charset="0"/>
              <a:cs typeface="Times New Roman" pitchFamily="18" charset="0"/>
            </a:endParaRPr>
          </a:p>
          <a:p>
            <a:pPr indent="227013" algn="ctr">
              <a:tabLst>
                <a:tab pos="320675" algn="l"/>
                <a:tab pos="3240088" algn="ctr"/>
              </a:tabLst>
              <a:defRPr/>
            </a:pPr>
            <a:endParaRPr lang="ru-RU" sz="12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Izhitsa" pitchFamily="2" charset="0"/>
              <a:ea typeface="Calibri" pitchFamily="34" charset="0"/>
              <a:cs typeface="Times New Roman" pitchFamily="18" charset="0"/>
            </a:endParaRPr>
          </a:p>
          <a:p>
            <a:pPr indent="227013" algn="ctr">
              <a:tabLst>
                <a:tab pos="320675" algn="l"/>
                <a:tab pos="3240088" algn="ctr"/>
              </a:tabLst>
              <a:defRPr/>
            </a:pPr>
            <a:endParaRPr lang="ru-RU" sz="12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Izhitsa" pitchFamily="2" charset="0"/>
              <a:ea typeface="Calibri" pitchFamily="34" charset="0"/>
              <a:cs typeface="Times New Roman" pitchFamily="18" charset="0"/>
            </a:endParaRPr>
          </a:p>
          <a:p>
            <a:pPr indent="227013" algn="ctr">
              <a:tabLst>
                <a:tab pos="320675" algn="l"/>
                <a:tab pos="3240088" algn="ctr"/>
              </a:tabLst>
              <a:defRPr/>
            </a:pPr>
            <a:r>
              <a:rPr lang="ru-RU" sz="7000" b="1" dirty="0">
                <a:solidFill>
                  <a:srgbClr val="C00000"/>
                </a:solidFill>
                <a:effectLst>
                  <a:glow rad="101600">
                    <a:srgbClr val="FFFF00">
                      <a:alpha val="60000"/>
                    </a:srgbClr>
                  </a:glow>
                  <a:outerShdw blurRad="38100" dist="38100" dir="2700000" algn="tl">
                    <a:srgbClr val="C0C0C0"/>
                  </a:outerShdw>
                </a:effectLst>
                <a:latin typeface="+mn-lt"/>
                <a:ea typeface="Calibri" pitchFamily="34" charset="0"/>
                <a:cs typeface="Times New Roman" pitchFamily="18" charset="0"/>
              </a:rPr>
              <a:t>5</a:t>
            </a:r>
            <a:endParaRPr lang="ru-RU" sz="1100" dirty="0">
              <a:solidFill>
                <a:srgbClr val="C00000"/>
              </a:solidFill>
              <a:effectLst>
                <a:glow rad="101600">
                  <a:srgbClr val="FFFF00">
                    <a:alpha val="60000"/>
                  </a:srgbClr>
                </a:glow>
                <a:outerShdw blurRad="38100" dist="38100" dir="2700000" algn="tl">
                  <a:srgbClr val="C0C0C0"/>
                </a:outerShdw>
              </a:effectLst>
              <a:latin typeface="+mn-lt"/>
              <a:ea typeface="Calibri" pitchFamily="34" charset="0"/>
              <a:cs typeface="Times New Roman" pitchFamily="18" charset="0"/>
            </a:endParaRPr>
          </a:p>
          <a:p>
            <a:pPr indent="227013" algn="ctr" eaLnBrk="0" hangingPunct="0">
              <a:tabLst>
                <a:tab pos="320675" algn="l"/>
                <a:tab pos="3240088" algn="ctr"/>
              </a:tabLst>
              <a:defRPr/>
            </a:pPr>
            <a:r>
              <a:rPr lang="ru-RU" sz="5400" b="1" dirty="0">
                <a:solidFill>
                  <a:srgbClr val="C00000"/>
                </a:solidFill>
                <a:effectLst>
                  <a:glow rad="101600">
                    <a:srgbClr val="FFFF00">
                      <a:alpha val="60000"/>
                    </a:srgbClr>
                  </a:glow>
                  <a:outerShdw blurRad="38100" dist="38100" dir="2700000" algn="tl">
                    <a:srgbClr val="C0C0C0"/>
                  </a:outerShdw>
                </a:effectLst>
                <a:latin typeface="+mn-lt"/>
                <a:ea typeface="Calibri" pitchFamily="34" charset="0"/>
                <a:cs typeface="Times New Roman" pitchFamily="18" charset="0"/>
              </a:rPr>
              <a:t>декабря</a:t>
            </a:r>
            <a:endParaRPr lang="ru-RU" sz="900" dirty="0">
              <a:solidFill>
                <a:srgbClr val="C00000"/>
              </a:solidFill>
              <a:effectLst>
                <a:glow rad="101600">
                  <a:srgbClr val="FFFF00">
                    <a:alpha val="60000"/>
                  </a:srgbClr>
                </a:glow>
                <a:outerShdw blurRad="38100" dist="38100" dir="2700000" algn="tl">
                  <a:srgbClr val="C0C0C0"/>
                </a:outerShdw>
              </a:effectLst>
              <a:latin typeface="+mn-lt"/>
              <a:ea typeface="Calibri" pitchFamily="34" charset="0"/>
              <a:cs typeface="Times New Roman" pitchFamily="18" charset="0"/>
            </a:endParaRPr>
          </a:p>
          <a:p>
            <a:pPr indent="227013" algn="ctr" eaLnBrk="0" hangingPunct="0">
              <a:tabLst>
                <a:tab pos="320675" algn="l"/>
                <a:tab pos="3240088" algn="ctr"/>
              </a:tabLst>
              <a:defRPr/>
            </a:pPr>
            <a:endParaRPr lang="en-US" sz="2800" b="1" dirty="0">
              <a:solidFill>
                <a:srgbClr val="FF0000"/>
              </a:solidFill>
              <a:effectLst>
                <a:glow rad="228600">
                  <a:schemeClr val="accent2">
                    <a:satMod val="175000"/>
                    <a:alpha val="40000"/>
                  </a:schemeClr>
                </a:glow>
              </a:effectLst>
              <a:latin typeface="+mn-lt"/>
              <a:ea typeface="Calibri" pitchFamily="34" charset="0"/>
              <a:cs typeface="Times New Roman" pitchFamily="18" charset="0"/>
            </a:endParaRPr>
          </a:p>
          <a:p>
            <a:pPr indent="227013" algn="ctr" eaLnBrk="0" hangingPunct="0">
              <a:tabLst>
                <a:tab pos="320675" algn="l"/>
                <a:tab pos="3240088" algn="ctr"/>
              </a:tabLst>
              <a:defRPr/>
            </a:pPr>
            <a:r>
              <a:rPr lang="ru-RU" sz="2800" b="1" dirty="0">
                <a:solidFill>
                  <a:srgbClr val="C00000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  <a:latin typeface="+mn-lt"/>
                <a:ea typeface="Calibri" pitchFamily="34" charset="0"/>
                <a:cs typeface="Times New Roman" pitchFamily="18" charset="0"/>
              </a:rPr>
              <a:t>Начало контрнаступления советских войск под Москвой</a:t>
            </a:r>
          </a:p>
          <a:p>
            <a:pPr indent="227013" algn="ctr" eaLnBrk="0" hangingPunct="0">
              <a:tabLst>
                <a:tab pos="320675" algn="l"/>
                <a:tab pos="3240088" algn="ctr"/>
              </a:tabLst>
              <a:defRPr/>
            </a:pPr>
            <a:r>
              <a:rPr lang="ru-RU" sz="2800" b="1" dirty="0">
                <a:solidFill>
                  <a:srgbClr val="C00000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  <a:latin typeface="+mn-lt"/>
                <a:ea typeface="Calibri" pitchFamily="34" charset="0"/>
                <a:cs typeface="Times New Roman" pitchFamily="18" charset="0"/>
              </a:rPr>
              <a:t> (1941 год)</a:t>
            </a:r>
            <a:endParaRPr lang="ru-RU" sz="2800" dirty="0">
              <a:solidFill>
                <a:srgbClr val="C00000"/>
              </a:solidFill>
              <a:effectLst>
                <a:glow rad="228600">
                  <a:schemeClr val="accent2">
                    <a:satMod val="175000"/>
                    <a:alpha val="40000"/>
                  </a:schemeClr>
                </a:glow>
              </a:effectLst>
              <a:latin typeface="+mn-lt"/>
              <a:ea typeface="Calibri" pitchFamily="34" charset="0"/>
              <a:cs typeface="Times New Roman" pitchFamily="18" charset="0"/>
            </a:endParaRPr>
          </a:p>
          <a:p>
            <a:pPr indent="227013" eaLnBrk="0" hangingPunct="0">
              <a:tabLst>
                <a:tab pos="320675" algn="l"/>
                <a:tab pos="3240088" algn="ctr"/>
              </a:tabLst>
              <a:defRPr/>
            </a:pPr>
            <a:endParaRPr lang="ru-RU" dirty="0">
              <a:latin typeface="Arial" pitchFamily="34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22531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mbria" pitchFamily="18" charset="0"/>
            </a:endParaRPr>
          </a:p>
        </p:txBody>
      </p:sp>
      <p:sp>
        <p:nvSpPr>
          <p:cNvPr id="23556" name="Rectangle 5"/>
          <p:cNvSpPr>
            <a:spLocks noChangeArrowheads="1"/>
          </p:cNvSpPr>
          <p:nvPr/>
        </p:nvSpPr>
        <p:spPr bwMode="auto">
          <a:xfrm>
            <a:off x="3214688" y="4000500"/>
            <a:ext cx="57150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ru-RU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>
              <a:latin typeface="Cambria" pitchFamily="18" charset="0"/>
            </a:endParaRPr>
          </a:p>
        </p:txBody>
      </p:sp>
      <p:pic>
        <p:nvPicPr>
          <p:cNvPr id="7" name="Рисунок 6" descr="Москва.jp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3500438" y="1285875"/>
            <a:ext cx="5643562" cy="421481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235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ext Box 1" descr="о"/>
          <p:cNvSpPr txBox="1">
            <a:spLocks noChangeArrowheads="1"/>
          </p:cNvSpPr>
          <p:nvPr/>
        </p:nvSpPr>
        <p:spPr bwMode="auto">
          <a:xfrm>
            <a:off x="214313" y="285750"/>
            <a:ext cx="2928937" cy="6357960"/>
          </a:xfrm>
          <a:prstGeom prst="rect">
            <a:avLst/>
          </a:prstGeom>
          <a:blipFill dpi="0" rotWithShape="1">
            <a:blip r:embed="rId2" cstate="email">
              <a:alphaModFix amt="51000"/>
              <a:duotone>
                <a:schemeClr val="bg2">
                  <a:shade val="45000"/>
                  <a:satMod val="135000"/>
                </a:schemeClr>
                <a:prstClr val="white"/>
              </a:duotone>
            </a:blip>
            <a:srcRect/>
            <a:stretch>
              <a:fillRect/>
            </a:stretch>
          </a:blipFill>
          <a:ln w="19050">
            <a:solidFill>
              <a:srgbClr val="FFC000"/>
            </a:solidFill>
            <a:miter lim="800000"/>
            <a:headEnd/>
            <a:tailEnd/>
          </a:ln>
        </p:spPr>
        <p:txBody>
          <a:bodyPr/>
          <a:lstStyle/>
          <a:p>
            <a:pPr indent="227013" algn="ctr">
              <a:tabLst>
                <a:tab pos="320675" algn="l"/>
                <a:tab pos="3240088" algn="ctr"/>
              </a:tabLst>
              <a:defRPr/>
            </a:pPr>
            <a:endParaRPr lang="ru-RU" sz="12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Izhitsa" pitchFamily="2" charset="0"/>
              <a:ea typeface="Calibri" pitchFamily="34" charset="0"/>
              <a:cs typeface="Times New Roman" pitchFamily="18" charset="0"/>
            </a:endParaRPr>
          </a:p>
          <a:p>
            <a:pPr indent="227013" algn="ctr">
              <a:tabLst>
                <a:tab pos="320675" algn="l"/>
                <a:tab pos="3240088" algn="ctr"/>
              </a:tabLst>
              <a:defRPr/>
            </a:pPr>
            <a:endParaRPr lang="ru-RU" sz="12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Izhitsa" pitchFamily="2" charset="0"/>
              <a:ea typeface="Calibri" pitchFamily="34" charset="0"/>
              <a:cs typeface="Times New Roman" pitchFamily="18" charset="0"/>
            </a:endParaRPr>
          </a:p>
          <a:p>
            <a:pPr indent="227013" algn="ctr">
              <a:tabLst>
                <a:tab pos="320675" algn="l"/>
                <a:tab pos="3240088" algn="ctr"/>
              </a:tabLst>
              <a:defRPr/>
            </a:pPr>
            <a:endParaRPr lang="ru-RU" sz="12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Izhitsa" pitchFamily="2" charset="0"/>
              <a:ea typeface="Calibri" pitchFamily="34" charset="0"/>
              <a:cs typeface="Times New Roman" pitchFamily="18" charset="0"/>
            </a:endParaRPr>
          </a:p>
          <a:p>
            <a:pPr indent="227013" algn="ctr">
              <a:tabLst>
                <a:tab pos="320675" algn="l"/>
                <a:tab pos="3240088" algn="ctr"/>
              </a:tabLst>
              <a:defRPr/>
            </a:pPr>
            <a:endParaRPr lang="ru-RU" sz="12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Izhitsa" pitchFamily="2" charset="0"/>
              <a:ea typeface="Calibri" pitchFamily="34" charset="0"/>
              <a:cs typeface="Times New Roman" pitchFamily="18" charset="0"/>
            </a:endParaRPr>
          </a:p>
          <a:p>
            <a:pPr indent="227013" algn="ctr">
              <a:tabLst>
                <a:tab pos="320675" algn="l"/>
                <a:tab pos="3240088" algn="ctr"/>
              </a:tabLst>
              <a:defRPr/>
            </a:pPr>
            <a:endParaRPr lang="ru-RU" sz="12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Izhitsa" pitchFamily="2" charset="0"/>
              <a:ea typeface="Calibri" pitchFamily="34" charset="0"/>
              <a:cs typeface="Times New Roman" pitchFamily="18" charset="0"/>
            </a:endParaRPr>
          </a:p>
          <a:p>
            <a:pPr indent="227013" algn="ctr">
              <a:tabLst>
                <a:tab pos="320675" algn="l"/>
                <a:tab pos="3240088" algn="ctr"/>
              </a:tabLst>
              <a:defRPr/>
            </a:pPr>
            <a:r>
              <a:rPr lang="ru-RU" sz="7000" b="1" dirty="0">
                <a:solidFill>
                  <a:srgbClr val="C00000"/>
                </a:solidFill>
                <a:effectLst>
                  <a:glow rad="101600">
                    <a:srgbClr val="FFFF00">
                      <a:alpha val="60000"/>
                    </a:srgbClr>
                  </a:glow>
                  <a:outerShdw blurRad="38100" dist="38100" dir="2700000" algn="tl">
                    <a:srgbClr val="C0C0C0"/>
                  </a:outerShdw>
                </a:effectLst>
                <a:latin typeface="+mn-lt"/>
                <a:ea typeface="Calibri" pitchFamily="34" charset="0"/>
                <a:cs typeface="Times New Roman" pitchFamily="18" charset="0"/>
              </a:rPr>
              <a:t>2</a:t>
            </a:r>
            <a:endParaRPr lang="en-US" sz="1100" b="1" dirty="0">
              <a:solidFill>
                <a:srgbClr val="C00000"/>
              </a:solidFill>
              <a:effectLst>
                <a:glow rad="101600">
                  <a:srgbClr val="FFFF00">
                    <a:alpha val="60000"/>
                  </a:srgbClr>
                </a:glow>
                <a:outerShdw blurRad="38100" dist="38100" dir="2700000" algn="tl">
                  <a:srgbClr val="C0C0C0"/>
                </a:outerShdw>
              </a:effectLst>
              <a:latin typeface="+mn-lt"/>
              <a:ea typeface="Calibri" pitchFamily="34" charset="0"/>
              <a:cs typeface="Times New Roman" pitchFamily="18" charset="0"/>
            </a:endParaRPr>
          </a:p>
          <a:p>
            <a:pPr indent="227013" algn="ctr">
              <a:tabLst>
                <a:tab pos="320675" algn="l"/>
                <a:tab pos="3240088" algn="ctr"/>
              </a:tabLst>
              <a:defRPr/>
            </a:pPr>
            <a:r>
              <a:rPr lang="ru-RU" sz="4400" b="1" dirty="0">
                <a:solidFill>
                  <a:srgbClr val="C00000"/>
                </a:solidFill>
                <a:effectLst>
                  <a:glow rad="101600">
                    <a:srgbClr val="FFFF00">
                      <a:alpha val="60000"/>
                    </a:srgbClr>
                  </a:glow>
                  <a:outerShdw blurRad="38100" dist="38100" dir="2700000" algn="tl">
                    <a:srgbClr val="C0C0C0"/>
                  </a:outerShdw>
                </a:effectLst>
                <a:latin typeface="+mn-lt"/>
                <a:ea typeface="Calibri" pitchFamily="34" charset="0"/>
                <a:cs typeface="Times New Roman" pitchFamily="18" charset="0"/>
              </a:rPr>
              <a:t>февраля</a:t>
            </a:r>
            <a:endParaRPr lang="ru-RU" sz="700" dirty="0">
              <a:solidFill>
                <a:srgbClr val="C00000"/>
              </a:solidFill>
              <a:effectLst>
                <a:glow rad="101600">
                  <a:srgbClr val="FFFF00">
                    <a:alpha val="60000"/>
                  </a:srgbClr>
                </a:glow>
                <a:outerShdw blurRad="38100" dist="38100" dir="2700000" algn="tl">
                  <a:srgbClr val="C0C0C0"/>
                </a:outerShdw>
              </a:effectLst>
              <a:latin typeface="+mn-lt"/>
              <a:ea typeface="Calibri" pitchFamily="34" charset="0"/>
              <a:cs typeface="Times New Roman" pitchFamily="18" charset="0"/>
            </a:endParaRPr>
          </a:p>
          <a:p>
            <a:pPr indent="227013" algn="ctr" eaLnBrk="0" hangingPunct="0">
              <a:tabLst>
                <a:tab pos="320675" algn="l"/>
                <a:tab pos="3240088" algn="ctr"/>
              </a:tabLst>
              <a:defRPr/>
            </a:pPr>
            <a:endParaRPr lang="en-US" sz="2400" b="1" dirty="0">
              <a:solidFill>
                <a:srgbClr val="FF0000"/>
              </a:solidFill>
              <a:effectLst>
                <a:glow rad="228600">
                  <a:schemeClr val="accent2">
                    <a:satMod val="175000"/>
                    <a:alpha val="40000"/>
                  </a:schemeClr>
                </a:glow>
              </a:effectLst>
              <a:latin typeface="+mn-lt"/>
              <a:ea typeface="Calibri" pitchFamily="34" charset="0"/>
              <a:cs typeface="Times New Roman" pitchFamily="18" charset="0"/>
            </a:endParaRPr>
          </a:p>
          <a:p>
            <a:pPr indent="227013" algn="ctr" eaLnBrk="0" hangingPunct="0">
              <a:tabLst>
                <a:tab pos="320675" algn="l"/>
                <a:tab pos="3240088" algn="ctr"/>
              </a:tabLst>
              <a:defRPr/>
            </a:pPr>
            <a:r>
              <a:rPr lang="ru-RU" sz="2400" b="1" dirty="0">
                <a:solidFill>
                  <a:srgbClr val="C00000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  <a:latin typeface="+mn-lt"/>
                <a:ea typeface="Calibri" pitchFamily="34" charset="0"/>
                <a:cs typeface="Times New Roman" pitchFamily="18" charset="0"/>
              </a:rPr>
              <a:t>День разгрома советскими войсками немецко-фашистских войск в Сталинградской битве</a:t>
            </a:r>
          </a:p>
          <a:p>
            <a:pPr indent="227013" algn="ctr" eaLnBrk="0" hangingPunct="0">
              <a:tabLst>
                <a:tab pos="320675" algn="l"/>
                <a:tab pos="3240088" algn="ctr"/>
              </a:tabLst>
              <a:defRPr/>
            </a:pPr>
            <a:r>
              <a:rPr lang="ru-RU" sz="2400" b="1" dirty="0">
                <a:solidFill>
                  <a:srgbClr val="C00000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  <a:latin typeface="+mn-lt"/>
                <a:ea typeface="Calibri" pitchFamily="34" charset="0"/>
                <a:cs typeface="Times New Roman" pitchFamily="18" charset="0"/>
              </a:rPr>
              <a:t>(1943 год)</a:t>
            </a:r>
            <a:endParaRPr lang="ru-RU" sz="2400" dirty="0">
              <a:solidFill>
                <a:srgbClr val="C00000"/>
              </a:solidFill>
              <a:effectLst>
                <a:glow rad="228600">
                  <a:schemeClr val="accent2">
                    <a:satMod val="175000"/>
                    <a:alpha val="40000"/>
                  </a:schemeClr>
                </a:glow>
              </a:effectLst>
              <a:latin typeface="+mn-lt"/>
              <a:ea typeface="Calibri" pitchFamily="34" charset="0"/>
              <a:cs typeface="Times New Roman" pitchFamily="18" charset="0"/>
            </a:endParaRPr>
          </a:p>
          <a:p>
            <a:pPr indent="227013" eaLnBrk="0" hangingPunct="0">
              <a:tabLst>
                <a:tab pos="320675" algn="l"/>
                <a:tab pos="3240088" algn="ctr"/>
              </a:tabLst>
              <a:defRPr/>
            </a:pPr>
            <a:endParaRPr lang="ru-RU" dirty="0">
              <a:latin typeface="Arial" pitchFamily="34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23555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mbria" pitchFamily="18" charset="0"/>
            </a:endParaRPr>
          </a:p>
        </p:txBody>
      </p:sp>
      <p:pic>
        <p:nvPicPr>
          <p:cNvPr id="7" name="Рисунок 6" descr="11811.jp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3143250" y="1214438"/>
            <a:ext cx="6000750" cy="421481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ext Box 1" descr="о"/>
          <p:cNvSpPr txBox="1">
            <a:spLocks noChangeArrowheads="1"/>
          </p:cNvSpPr>
          <p:nvPr/>
        </p:nvSpPr>
        <p:spPr bwMode="auto">
          <a:xfrm>
            <a:off x="214313" y="285750"/>
            <a:ext cx="2928937" cy="6286500"/>
          </a:xfrm>
          <a:prstGeom prst="rect">
            <a:avLst/>
          </a:prstGeom>
          <a:blipFill dpi="0" rotWithShape="1">
            <a:blip r:embed="rId2" cstate="email">
              <a:alphaModFix amt="51000"/>
              <a:duotone>
                <a:schemeClr val="bg2">
                  <a:shade val="45000"/>
                  <a:satMod val="135000"/>
                </a:schemeClr>
                <a:prstClr val="white"/>
              </a:duotone>
            </a:blip>
            <a:srcRect/>
            <a:stretch>
              <a:fillRect/>
            </a:stretch>
          </a:blipFill>
          <a:ln w="19050">
            <a:solidFill>
              <a:srgbClr val="FFC000"/>
            </a:solidFill>
            <a:miter lim="800000"/>
            <a:headEnd/>
            <a:tailEnd/>
          </a:ln>
        </p:spPr>
        <p:txBody>
          <a:bodyPr/>
          <a:lstStyle/>
          <a:p>
            <a:pPr indent="227013" algn="ctr">
              <a:tabLst>
                <a:tab pos="320675" algn="l"/>
                <a:tab pos="3240088" algn="ctr"/>
              </a:tabLst>
              <a:defRPr/>
            </a:pPr>
            <a:endParaRPr lang="ru-RU" sz="12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Izhitsa" pitchFamily="2" charset="0"/>
              <a:ea typeface="Calibri" pitchFamily="34" charset="0"/>
              <a:cs typeface="Times New Roman" pitchFamily="18" charset="0"/>
            </a:endParaRPr>
          </a:p>
          <a:p>
            <a:pPr indent="227013" algn="ctr">
              <a:tabLst>
                <a:tab pos="320675" algn="l"/>
                <a:tab pos="3240088" algn="ctr"/>
              </a:tabLst>
              <a:defRPr/>
            </a:pPr>
            <a:endParaRPr lang="ru-RU" sz="12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Izhitsa" pitchFamily="2" charset="0"/>
              <a:ea typeface="Calibri" pitchFamily="34" charset="0"/>
              <a:cs typeface="Times New Roman" pitchFamily="18" charset="0"/>
            </a:endParaRPr>
          </a:p>
          <a:p>
            <a:pPr indent="227013" algn="ctr">
              <a:tabLst>
                <a:tab pos="320675" algn="l"/>
                <a:tab pos="3240088" algn="ctr"/>
              </a:tabLst>
              <a:defRPr/>
            </a:pPr>
            <a:endParaRPr lang="ru-RU" sz="12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Izhitsa" pitchFamily="2" charset="0"/>
              <a:ea typeface="Calibri" pitchFamily="34" charset="0"/>
              <a:cs typeface="Times New Roman" pitchFamily="18" charset="0"/>
            </a:endParaRPr>
          </a:p>
          <a:p>
            <a:pPr indent="227013" algn="ctr">
              <a:tabLst>
                <a:tab pos="320675" algn="l"/>
                <a:tab pos="3240088" algn="ctr"/>
              </a:tabLst>
              <a:defRPr/>
            </a:pPr>
            <a:endParaRPr lang="ru-RU" sz="12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Izhitsa" pitchFamily="2" charset="0"/>
              <a:ea typeface="Calibri" pitchFamily="34" charset="0"/>
              <a:cs typeface="Times New Roman" pitchFamily="18" charset="0"/>
            </a:endParaRPr>
          </a:p>
          <a:p>
            <a:pPr indent="227013" algn="ctr">
              <a:tabLst>
                <a:tab pos="320675" algn="l"/>
                <a:tab pos="3240088" algn="ctr"/>
              </a:tabLst>
              <a:defRPr/>
            </a:pPr>
            <a:endParaRPr lang="ru-RU" sz="12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Izhitsa" pitchFamily="2" charset="0"/>
              <a:ea typeface="Calibri" pitchFamily="34" charset="0"/>
              <a:cs typeface="Times New Roman" pitchFamily="18" charset="0"/>
            </a:endParaRPr>
          </a:p>
          <a:p>
            <a:pPr indent="227013" algn="ctr">
              <a:tabLst>
                <a:tab pos="320675" algn="l"/>
                <a:tab pos="3240088" algn="ctr"/>
              </a:tabLst>
              <a:defRPr/>
            </a:pPr>
            <a:endParaRPr lang="ru-RU" sz="12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Izhitsa" pitchFamily="2" charset="0"/>
              <a:ea typeface="Calibri" pitchFamily="34" charset="0"/>
              <a:cs typeface="Times New Roman" pitchFamily="18" charset="0"/>
            </a:endParaRPr>
          </a:p>
          <a:p>
            <a:pPr indent="227013" algn="ctr">
              <a:tabLst>
                <a:tab pos="320675" algn="l"/>
                <a:tab pos="3240088" algn="ctr"/>
              </a:tabLst>
              <a:defRPr/>
            </a:pPr>
            <a:endParaRPr lang="ru-RU" sz="12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Izhitsa" pitchFamily="2" charset="0"/>
              <a:ea typeface="Calibri" pitchFamily="34" charset="0"/>
              <a:cs typeface="Times New Roman" pitchFamily="18" charset="0"/>
            </a:endParaRPr>
          </a:p>
          <a:p>
            <a:pPr indent="227013" algn="ctr">
              <a:tabLst>
                <a:tab pos="320675" algn="l"/>
                <a:tab pos="3240088" algn="ctr"/>
              </a:tabLst>
              <a:defRPr/>
            </a:pPr>
            <a:r>
              <a:rPr lang="ru-RU" sz="7000" b="1" dirty="0">
                <a:solidFill>
                  <a:srgbClr val="C00000"/>
                </a:solidFill>
                <a:effectLst>
                  <a:glow rad="101600">
                    <a:srgbClr val="FFFF00">
                      <a:alpha val="60000"/>
                    </a:srgbClr>
                  </a:glow>
                  <a:outerShdw blurRad="38100" dist="38100" dir="2700000" algn="tl">
                    <a:srgbClr val="C0C0C0"/>
                  </a:outerShdw>
                </a:effectLst>
                <a:latin typeface="+mn-lt"/>
                <a:ea typeface="Calibri" pitchFamily="34" charset="0"/>
                <a:cs typeface="Times New Roman" pitchFamily="18" charset="0"/>
              </a:rPr>
              <a:t>23</a:t>
            </a:r>
            <a:endParaRPr lang="ru-RU" sz="1100" dirty="0">
              <a:solidFill>
                <a:srgbClr val="C00000"/>
              </a:solidFill>
              <a:effectLst>
                <a:glow rad="101600">
                  <a:srgbClr val="FFFF00">
                    <a:alpha val="60000"/>
                  </a:srgbClr>
                </a:glow>
                <a:outerShdw blurRad="38100" dist="38100" dir="2700000" algn="tl">
                  <a:srgbClr val="C0C0C0"/>
                </a:outerShdw>
              </a:effectLst>
              <a:latin typeface="+mn-lt"/>
              <a:ea typeface="Calibri" pitchFamily="34" charset="0"/>
              <a:cs typeface="Times New Roman" pitchFamily="18" charset="0"/>
            </a:endParaRPr>
          </a:p>
          <a:p>
            <a:pPr indent="227013" algn="ctr" eaLnBrk="0" hangingPunct="0">
              <a:tabLst>
                <a:tab pos="320675" algn="l"/>
                <a:tab pos="3240088" algn="ctr"/>
              </a:tabLst>
              <a:defRPr/>
            </a:pPr>
            <a:r>
              <a:rPr lang="ru-RU" sz="5400" b="1" dirty="0">
                <a:solidFill>
                  <a:srgbClr val="C00000"/>
                </a:solidFill>
                <a:effectLst>
                  <a:glow rad="101600">
                    <a:srgbClr val="FFFF00">
                      <a:alpha val="60000"/>
                    </a:srgbClr>
                  </a:glow>
                  <a:outerShdw blurRad="38100" dist="38100" dir="2700000" algn="tl">
                    <a:srgbClr val="C0C0C0"/>
                  </a:outerShdw>
                </a:effectLst>
                <a:latin typeface="+mn-lt"/>
                <a:ea typeface="Calibri" pitchFamily="34" charset="0"/>
                <a:cs typeface="Times New Roman" pitchFamily="18" charset="0"/>
              </a:rPr>
              <a:t>августа</a:t>
            </a:r>
            <a:endParaRPr lang="ru-RU" sz="900" dirty="0">
              <a:solidFill>
                <a:srgbClr val="C00000"/>
              </a:solidFill>
              <a:effectLst>
                <a:glow rad="101600">
                  <a:srgbClr val="FFFF00">
                    <a:alpha val="60000"/>
                  </a:srgbClr>
                </a:glow>
                <a:outerShdw blurRad="38100" dist="38100" dir="2700000" algn="tl">
                  <a:srgbClr val="C0C0C0"/>
                </a:outerShdw>
              </a:effectLst>
              <a:latin typeface="+mn-lt"/>
              <a:ea typeface="Calibri" pitchFamily="34" charset="0"/>
              <a:cs typeface="Times New Roman" pitchFamily="18" charset="0"/>
            </a:endParaRPr>
          </a:p>
          <a:p>
            <a:pPr indent="227013" algn="ctr" eaLnBrk="0" hangingPunct="0">
              <a:tabLst>
                <a:tab pos="320675" algn="l"/>
                <a:tab pos="3240088" algn="ctr"/>
              </a:tabLst>
              <a:defRPr/>
            </a:pPr>
            <a:r>
              <a:rPr lang="ru-RU" sz="2800" b="1" dirty="0">
                <a:solidFill>
                  <a:srgbClr val="C00000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  <a:latin typeface="+mn-lt"/>
                <a:ea typeface="Calibri" pitchFamily="34" charset="0"/>
                <a:cs typeface="Times New Roman" pitchFamily="18" charset="0"/>
              </a:rPr>
              <a:t>День разгрома немецко-фашистских войск в Курской битве (1943 год)</a:t>
            </a:r>
            <a:endParaRPr lang="ru-RU" sz="2800" dirty="0">
              <a:solidFill>
                <a:srgbClr val="C00000"/>
              </a:solidFill>
              <a:effectLst>
                <a:glow rad="228600">
                  <a:schemeClr val="accent2">
                    <a:satMod val="175000"/>
                    <a:alpha val="40000"/>
                  </a:schemeClr>
                </a:glow>
              </a:effectLst>
              <a:latin typeface="+mn-lt"/>
              <a:ea typeface="Calibri" pitchFamily="34" charset="0"/>
              <a:cs typeface="Times New Roman" pitchFamily="18" charset="0"/>
            </a:endParaRPr>
          </a:p>
          <a:p>
            <a:pPr indent="227013" eaLnBrk="0" hangingPunct="0">
              <a:tabLst>
                <a:tab pos="320675" algn="l"/>
                <a:tab pos="3240088" algn="ctr"/>
              </a:tabLst>
              <a:defRPr/>
            </a:pPr>
            <a:endParaRPr lang="ru-RU" dirty="0">
              <a:latin typeface="+mn-lt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24579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mbria" pitchFamily="18" charset="0"/>
            </a:endParaRPr>
          </a:p>
        </p:txBody>
      </p:sp>
      <p:sp>
        <p:nvSpPr>
          <p:cNvPr id="25604" name="Rectangle 5"/>
          <p:cNvSpPr>
            <a:spLocks noChangeArrowheads="1"/>
          </p:cNvSpPr>
          <p:nvPr/>
        </p:nvSpPr>
        <p:spPr bwMode="auto">
          <a:xfrm>
            <a:off x="3214688" y="3357563"/>
            <a:ext cx="57150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ru-RU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>
              <a:latin typeface="Cambria" pitchFamily="18" charset="0"/>
            </a:endParaRPr>
          </a:p>
        </p:txBody>
      </p:sp>
      <p:pic>
        <p:nvPicPr>
          <p:cNvPr id="6" name="Рисунок 5" descr="D:\Дни воинской славы\Курская битва.jpe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86125" y="1285875"/>
            <a:ext cx="5857875" cy="40005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256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ext Box 1" descr="о"/>
          <p:cNvSpPr txBox="1">
            <a:spLocks noChangeArrowheads="1"/>
          </p:cNvSpPr>
          <p:nvPr/>
        </p:nvSpPr>
        <p:spPr bwMode="auto">
          <a:xfrm>
            <a:off x="214313" y="285750"/>
            <a:ext cx="2928937" cy="6286500"/>
          </a:xfrm>
          <a:prstGeom prst="rect">
            <a:avLst/>
          </a:prstGeom>
          <a:blipFill dpi="0" rotWithShape="1">
            <a:blip r:embed="rId2" cstate="email">
              <a:alphaModFix amt="51000"/>
              <a:duotone>
                <a:schemeClr val="bg2">
                  <a:shade val="45000"/>
                  <a:satMod val="135000"/>
                </a:schemeClr>
                <a:prstClr val="white"/>
              </a:duotone>
            </a:blip>
            <a:srcRect/>
            <a:stretch>
              <a:fillRect/>
            </a:stretch>
          </a:blipFill>
          <a:ln w="19050">
            <a:solidFill>
              <a:srgbClr val="FFC000"/>
            </a:solidFill>
            <a:miter lim="800000"/>
            <a:headEnd/>
            <a:tailEnd/>
          </a:ln>
        </p:spPr>
        <p:txBody>
          <a:bodyPr/>
          <a:lstStyle/>
          <a:p>
            <a:pPr indent="227013" algn="ctr">
              <a:tabLst>
                <a:tab pos="320675" algn="l"/>
                <a:tab pos="3240088" algn="ctr"/>
              </a:tabLst>
              <a:defRPr/>
            </a:pPr>
            <a:endParaRPr lang="ru-RU" sz="12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Izhitsa" pitchFamily="2" charset="0"/>
              <a:ea typeface="Calibri" pitchFamily="34" charset="0"/>
              <a:cs typeface="Times New Roman" pitchFamily="18" charset="0"/>
            </a:endParaRPr>
          </a:p>
          <a:p>
            <a:pPr indent="227013" algn="ctr">
              <a:tabLst>
                <a:tab pos="320675" algn="l"/>
                <a:tab pos="3240088" algn="ctr"/>
              </a:tabLst>
              <a:defRPr/>
            </a:pPr>
            <a:endParaRPr lang="ru-RU" sz="12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Izhitsa" pitchFamily="2" charset="0"/>
              <a:ea typeface="Calibri" pitchFamily="34" charset="0"/>
              <a:cs typeface="Times New Roman" pitchFamily="18" charset="0"/>
            </a:endParaRPr>
          </a:p>
          <a:p>
            <a:pPr indent="227013" algn="ctr">
              <a:tabLst>
                <a:tab pos="320675" algn="l"/>
                <a:tab pos="3240088" algn="ctr"/>
              </a:tabLst>
              <a:defRPr/>
            </a:pPr>
            <a:endParaRPr lang="ru-RU" sz="12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Izhitsa" pitchFamily="2" charset="0"/>
              <a:ea typeface="Calibri" pitchFamily="34" charset="0"/>
              <a:cs typeface="Times New Roman" pitchFamily="18" charset="0"/>
            </a:endParaRPr>
          </a:p>
          <a:p>
            <a:pPr indent="227013" algn="ctr">
              <a:tabLst>
                <a:tab pos="320675" algn="l"/>
                <a:tab pos="3240088" algn="ctr"/>
              </a:tabLst>
              <a:defRPr/>
            </a:pPr>
            <a:endParaRPr lang="ru-RU" sz="12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Izhitsa" pitchFamily="2" charset="0"/>
              <a:ea typeface="Calibri" pitchFamily="34" charset="0"/>
              <a:cs typeface="Times New Roman" pitchFamily="18" charset="0"/>
            </a:endParaRPr>
          </a:p>
          <a:p>
            <a:pPr indent="227013" algn="ctr">
              <a:tabLst>
                <a:tab pos="320675" algn="l"/>
                <a:tab pos="3240088" algn="ctr"/>
              </a:tabLst>
              <a:defRPr/>
            </a:pPr>
            <a:endParaRPr lang="ru-RU" sz="12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Izhitsa" pitchFamily="2" charset="0"/>
              <a:ea typeface="Calibri" pitchFamily="34" charset="0"/>
              <a:cs typeface="Times New Roman" pitchFamily="18" charset="0"/>
            </a:endParaRPr>
          </a:p>
          <a:p>
            <a:pPr indent="227013" algn="ctr">
              <a:tabLst>
                <a:tab pos="320675" algn="l"/>
                <a:tab pos="3240088" algn="ctr"/>
              </a:tabLst>
              <a:defRPr/>
            </a:pPr>
            <a:endParaRPr lang="ru-RU" sz="12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Izhitsa" pitchFamily="2" charset="0"/>
              <a:ea typeface="Calibri" pitchFamily="34" charset="0"/>
              <a:cs typeface="Times New Roman" pitchFamily="18" charset="0"/>
            </a:endParaRPr>
          </a:p>
          <a:p>
            <a:pPr indent="227013" algn="ctr">
              <a:tabLst>
                <a:tab pos="320675" algn="l"/>
                <a:tab pos="3240088" algn="ctr"/>
              </a:tabLst>
              <a:defRPr/>
            </a:pPr>
            <a:endParaRPr lang="ru-RU" sz="12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Izhitsa" pitchFamily="2" charset="0"/>
              <a:ea typeface="Calibri" pitchFamily="34" charset="0"/>
              <a:cs typeface="Times New Roman" pitchFamily="18" charset="0"/>
            </a:endParaRPr>
          </a:p>
          <a:p>
            <a:pPr indent="227013" algn="ctr">
              <a:tabLst>
                <a:tab pos="320675" algn="l"/>
                <a:tab pos="3240088" algn="ctr"/>
              </a:tabLst>
              <a:defRPr/>
            </a:pPr>
            <a:endParaRPr lang="ru-RU" sz="12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Izhitsa" pitchFamily="2" charset="0"/>
              <a:ea typeface="Calibri" pitchFamily="34" charset="0"/>
              <a:cs typeface="Times New Roman" pitchFamily="18" charset="0"/>
            </a:endParaRPr>
          </a:p>
          <a:p>
            <a:pPr indent="227013" algn="ctr">
              <a:tabLst>
                <a:tab pos="320675" algn="l"/>
                <a:tab pos="3240088" algn="ctr"/>
              </a:tabLst>
              <a:defRPr/>
            </a:pPr>
            <a:r>
              <a:rPr lang="ru-RU" sz="7000" b="1" dirty="0">
                <a:solidFill>
                  <a:srgbClr val="C00000"/>
                </a:solidFill>
                <a:effectLst>
                  <a:glow rad="101600">
                    <a:srgbClr val="FFFF00">
                      <a:alpha val="60000"/>
                    </a:srgbClr>
                  </a:glow>
                  <a:outerShdw blurRad="38100" dist="38100" dir="2700000" algn="tl">
                    <a:srgbClr val="C0C0C0"/>
                  </a:outerShdw>
                </a:effectLst>
                <a:latin typeface="+mn-lt"/>
                <a:ea typeface="Calibri" pitchFamily="34" charset="0"/>
                <a:cs typeface="Times New Roman" pitchFamily="18" charset="0"/>
              </a:rPr>
              <a:t>27</a:t>
            </a:r>
            <a:endParaRPr lang="ru-RU" sz="1100" dirty="0">
              <a:solidFill>
                <a:srgbClr val="C00000"/>
              </a:solidFill>
              <a:effectLst>
                <a:glow rad="101600">
                  <a:srgbClr val="FFFF00">
                    <a:alpha val="60000"/>
                  </a:srgbClr>
                </a:glow>
                <a:outerShdw blurRad="38100" dist="38100" dir="2700000" algn="tl">
                  <a:srgbClr val="C0C0C0"/>
                </a:outerShdw>
              </a:effectLst>
              <a:latin typeface="+mn-lt"/>
              <a:ea typeface="Calibri" pitchFamily="34" charset="0"/>
              <a:cs typeface="Times New Roman" pitchFamily="18" charset="0"/>
            </a:endParaRPr>
          </a:p>
          <a:p>
            <a:pPr indent="227013" algn="ctr">
              <a:tabLst>
                <a:tab pos="320675" algn="l"/>
                <a:tab pos="3240088" algn="ctr"/>
              </a:tabLst>
              <a:defRPr/>
            </a:pPr>
            <a:endParaRPr lang="ru-RU" sz="1100" dirty="0">
              <a:solidFill>
                <a:srgbClr val="C00000"/>
              </a:solidFill>
              <a:effectLst>
                <a:glow rad="101600">
                  <a:srgbClr val="FFFF00">
                    <a:alpha val="60000"/>
                  </a:srgbClr>
                </a:glow>
              </a:effectLst>
              <a:latin typeface="+mn-lt"/>
              <a:ea typeface="Calibri" pitchFamily="34" charset="0"/>
              <a:cs typeface="Times New Roman" pitchFamily="18" charset="0"/>
            </a:endParaRPr>
          </a:p>
          <a:p>
            <a:pPr indent="227013" algn="ctr" eaLnBrk="0" hangingPunct="0">
              <a:tabLst>
                <a:tab pos="320675" algn="l"/>
                <a:tab pos="3240088" algn="ctr"/>
              </a:tabLst>
              <a:defRPr/>
            </a:pPr>
            <a:r>
              <a:rPr lang="ru-RU" sz="4400" b="1" dirty="0">
                <a:solidFill>
                  <a:srgbClr val="C00000"/>
                </a:solidFill>
                <a:effectLst>
                  <a:glow rad="101600">
                    <a:srgbClr val="FFFF00">
                      <a:alpha val="60000"/>
                    </a:srgbClr>
                  </a:glow>
                  <a:outerShdw blurRad="38100" dist="38100" dir="2700000" algn="tl">
                    <a:srgbClr val="C0C0C0"/>
                  </a:outerShdw>
                </a:effectLst>
                <a:latin typeface="+mn-lt"/>
                <a:ea typeface="Calibri" pitchFamily="34" charset="0"/>
                <a:cs typeface="Times New Roman" pitchFamily="18" charset="0"/>
              </a:rPr>
              <a:t>января</a:t>
            </a:r>
            <a:endParaRPr lang="ru-RU" sz="700" dirty="0">
              <a:solidFill>
                <a:srgbClr val="C00000"/>
              </a:solidFill>
              <a:effectLst>
                <a:glow rad="101600">
                  <a:srgbClr val="FFFF00">
                    <a:alpha val="60000"/>
                  </a:srgbClr>
                </a:glow>
                <a:outerShdw blurRad="38100" dist="38100" dir="2700000" algn="tl">
                  <a:srgbClr val="C0C0C0"/>
                </a:outerShdw>
              </a:effectLst>
              <a:latin typeface="+mn-lt"/>
              <a:ea typeface="Calibri" pitchFamily="34" charset="0"/>
              <a:cs typeface="Times New Roman" pitchFamily="18" charset="0"/>
            </a:endParaRPr>
          </a:p>
          <a:p>
            <a:pPr indent="227013" algn="ctr" eaLnBrk="0" hangingPunct="0">
              <a:tabLst>
                <a:tab pos="320675" algn="l"/>
                <a:tab pos="3240088" algn="ctr"/>
              </a:tabLst>
              <a:defRPr/>
            </a:pPr>
            <a:endParaRPr lang="en-US" sz="2800" b="1" dirty="0">
              <a:solidFill>
                <a:srgbClr val="C00000"/>
              </a:solidFill>
              <a:effectLst>
                <a:glow rad="228600">
                  <a:schemeClr val="accent2">
                    <a:satMod val="175000"/>
                    <a:alpha val="40000"/>
                  </a:schemeClr>
                </a:glow>
              </a:effectLst>
              <a:latin typeface="+mn-lt"/>
              <a:ea typeface="Calibri" pitchFamily="34" charset="0"/>
              <a:cs typeface="Times New Roman" pitchFamily="18" charset="0"/>
            </a:endParaRPr>
          </a:p>
          <a:p>
            <a:pPr indent="227013" algn="ctr" eaLnBrk="0" hangingPunct="0">
              <a:tabLst>
                <a:tab pos="320675" algn="l"/>
                <a:tab pos="3240088" algn="ctr"/>
              </a:tabLst>
              <a:defRPr/>
            </a:pPr>
            <a:r>
              <a:rPr lang="ru-RU" sz="3200" b="1" dirty="0">
                <a:solidFill>
                  <a:srgbClr val="C00000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  <a:latin typeface="+mn-lt"/>
                <a:ea typeface="Calibri" pitchFamily="34" charset="0"/>
                <a:cs typeface="Times New Roman" pitchFamily="18" charset="0"/>
              </a:rPr>
              <a:t>День снятия блокады Ленинграда</a:t>
            </a:r>
          </a:p>
          <a:p>
            <a:pPr indent="227013" algn="ctr" eaLnBrk="0" hangingPunct="0">
              <a:tabLst>
                <a:tab pos="320675" algn="l"/>
                <a:tab pos="3240088" algn="ctr"/>
              </a:tabLst>
              <a:defRPr/>
            </a:pPr>
            <a:r>
              <a:rPr lang="ru-RU" sz="3200" b="1" dirty="0">
                <a:solidFill>
                  <a:srgbClr val="C00000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  <a:latin typeface="+mn-lt"/>
                <a:ea typeface="Calibri" pitchFamily="34" charset="0"/>
                <a:cs typeface="Times New Roman" pitchFamily="18" charset="0"/>
              </a:rPr>
              <a:t>(1944 год)</a:t>
            </a:r>
            <a:endParaRPr lang="ru-RU" sz="3200" dirty="0">
              <a:solidFill>
                <a:srgbClr val="C00000"/>
              </a:solidFill>
              <a:effectLst>
                <a:glow rad="228600">
                  <a:schemeClr val="accent2">
                    <a:satMod val="175000"/>
                    <a:alpha val="40000"/>
                  </a:schemeClr>
                </a:glow>
              </a:effectLst>
              <a:latin typeface="+mn-lt"/>
              <a:ea typeface="Calibri" pitchFamily="34" charset="0"/>
              <a:cs typeface="Times New Roman" pitchFamily="18" charset="0"/>
            </a:endParaRPr>
          </a:p>
          <a:p>
            <a:pPr indent="227013" eaLnBrk="0" hangingPunct="0">
              <a:tabLst>
                <a:tab pos="320675" algn="l"/>
                <a:tab pos="3240088" algn="ctr"/>
              </a:tabLst>
              <a:defRPr/>
            </a:pPr>
            <a:endParaRPr lang="ru-RU" dirty="0">
              <a:latin typeface="Arial" pitchFamily="34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25603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mbria" pitchFamily="18" charset="0"/>
            </a:endParaRPr>
          </a:p>
        </p:txBody>
      </p:sp>
      <p:sp>
        <p:nvSpPr>
          <p:cNvPr id="26628" name="Rectangle 5"/>
          <p:cNvSpPr>
            <a:spLocks noChangeArrowheads="1"/>
          </p:cNvSpPr>
          <p:nvPr/>
        </p:nvSpPr>
        <p:spPr bwMode="auto">
          <a:xfrm>
            <a:off x="3143250" y="3429000"/>
            <a:ext cx="60007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ru-RU">
                <a:latin typeface="Cambria" pitchFamily="18" charset="0"/>
              </a:rPr>
              <a:t> </a:t>
            </a:r>
          </a:p>
        </p:txBody>
      </p:sp>
      <p:pic>
        <p:nvPicPr>
          <p:cNvPr id="7" name="Рисунок 6" descr="GCRR-Blokada-Dvortzov.jp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3286125" y="1428750"/>
            <a:ext cx="5857875" cy="3786188"/>
          </a:xfrm>
          <a:prstGeom prst="rect">
            <a:avLst/>
          </a:prstGeom>
          <a:ln>
            <a:noFill/>
          </a:ln>
          <a:effectLst>
            <a:outerShdw blurRad="292100" dist="1270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266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8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ext Box 1" descr="о"/>
          <p:cNvSpPr txBox="1">
            <a:spLocks noChangeArrowheads="1"/>
          </p:cNvSpPr>
          <p:nvPr/>
        </p:nvSpPr>
        <p:spPr bwMode="auto">
          <a:xfrm>
            <a:off x="0" y="214290"/>
            <a:ext cx="2928937" cy="6286500"/>
          </a:xfrm>
          <a:prstGeom prst="rect">
            <a:avLst/>
          </a:prstGeom>
          <a:blipFill dpi="0" rotWithShape="1">
            <a:blip r:embed="rId2" cstate="email">
              <a:alphaModFix amt="51000"/>
              <a:duotone>
                <a:schemeClr val="bg2">
                  <a:shade val="45000"/>
                  <a:satMod val="135000"/>
                </a:schemeClr>
                <a:prstClr val="white"/>
              </a:duotone>
            </a:blip>
            <a:srcRect/>
            <a:stretch>
              <a:fillRect/>
            </a:stretch>
          </a:blipFill>
          <a:ln w="19050">
            <a:solidFill>
              <a:srgbClr val="FFC000"/>
            </a:solidFill>
            <a:miter lim="800000"/>
            <a:headEnd/>
            <a:tailEnd/>
          </a:ln>
        </p:spPr>
        <p:txBody>
          <a:bodyPr/>
          <a:lstStyle/>
          <a:p>
            <a:pPr indent="227013" algn="ctr">
              <a:tabLst>
                <a:tab pos="320675" algn="l"/>
                <a:tab pos="3240088" algn="ctr"/>
              </a:tabLst>
              <a:defRPr/>
            </a:pPr>
            <a:endParaRPr lang="ru-RU" sz="12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Izhitsa" pitchFamily="2" charset="0"/>
              <a:ea typeface="Calibri" pitchFamily="34" charset="0"/>
              <a:cs typeface="Times New Roman" pitchFamily="18" charset="0"/>
            </a:endParaRPr>
          </a:p>
          <a:p>
            <a:pPr indent="227013" algn="ctr">
              <a:tabLst>
                <a:tab pos="320675" algn="l"/>
                <a:tab pos="3240088" algn="ctr"/>
              </a:tabLst>
              <a:defRPr/>
            </a:pPr>
            <a:endParaRPr lang="ru-RU" sz="12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Izhitsa" pitchFamily="2" charset="0"/>
              <a:ea typeface="Calibri" pitchFamily="34" charset="0"/>
              <a:cs typeface="Times New Roman" pitchFamily="18" charset="0"/>
            </a:endParaRPr>
          </a:p>
          <a:p>
            <a:pPr indent="227013" algn="ctr">
              <a:tabLst>
                <a:tab pos="320675" algn="l"/>
                <a:tab pos="3240088" algn="ctr"/>
              </a:tabLst>
              <a:defRPr/>
            </a:pPr>
            <a:endParaRPr lang="ru-RU" sz="12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Izhitsa" pitchFamily="2" charset="0"/>
              <a:ea typeface="Calibri" pitchFamily="34" charset="0"/>
              <a:cs typeface="Times New Roman" pitchFamily="18" charset="0"/>
            </a:endParaRPr>
          </a:p>
          <a:p>
            <a:pPr indent="227013" algn="ctr">
              <a:tabLst>
                <a:tab pos="320675" algn="l"/>
                <a:tab pos="3240088" algn="ctr"/>
              </a:tabLst>
              <a:defRPr/>
            </a:pPr>
            <a:endParaRPr lang="ru-RU" sz="12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Izhitsa" pitchFamily="2" charset="0"/>
              <a:ea typeface="Calibri" pitchFamily="34" charset="0"/>
              <a:cs typeface="Times New Roman" pitchFamily="18" charset="0"/>
            </a:endParaRPr>
          </a:p>
          <a:p>
            <a:pPr indent="227013" algn="ctr">
              <a:tabLst>
                <a:tab pos="320675" algn="l"/>
                <a:tab pos="3240088" algn="ctr"/>
              </a:tabLst>
              <a:defRPr/>
            </a:pPr>
            <a:endParaRPr lang="ru-RU" sz="12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Izhitsa" pitchFamily="2" charset="0"/>
              <a:ea typeface="Calibri" pitchFamily="34" charset="0"/>
              <a:cs typeface="Times New Roman" pitchFamily="18" charset="0"/>
            </a:endParaRPr>
          </a:p>
          <a:p>
            <a:pPr indent="227013" algn="ctr">
              <a:tabLst>
                <a:tab pos="320675" algn="l"/>
                <a:tab pos="3240088" algn="ctr"/>
              </a:tabLst>
              <a:defRPr/>
            </a:pPr>
            <a:endParaRPr lang="ru-RU" sz="12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Izhitsa" pitchFamily="2" charset="0"/>
              <a:ea typeface="Calibri" pitchFamily="34" charset="0"/>
              <a:cs typeface="Times New Roman" pitchFamily="18" charset="0"/>
            </a:endParaRPr>
          </a:p>
          <a:p>
            <a:pPr indent="227013" algn="ctr">
              <a:tabLst>
                <a:tab pos="320675" algn="l"/>
                <a:tab pos="3240088" algn="ctr"/>
              </a:tabLst>
              <a:defRPr/>
            </a:pPr>
            <a:r>
              <a:rPr lang="ru-RU" sz="6000" b="1" dirty="0">
                <a:solidFill>
                  <a:srgbClr val="C00000"/>
                </a:solidFill>
                <a:effectLst>
                  <a:glow rad="101600">
                    <a:srgbClr val="FFFF00">
                      <a:alpha val="60000"/>
                    </a:srgbClr>
                  </a:glow>
                  <a:outerShdw blurRad="38100" dist="38100" dir="2700000" algn="tl">
                    <a:srgbClr val="C0C0C0"/>
                  </a:outerShdw>
                </a:effectLst>
                <a:latin typeface="+mn-lt"/>
                <a:ea typeface="Calibri" pitchFamily="34" charset="0"/>
                <a:cs typeface="Times New Roman" pitchFamily="18" charset="0"/>
              </a:rPr>
              <a:t>9</a:t>
            </a:r>
            <a:endParaRPr lang="ru-RU" sz="6000" dirty="0">
              <a:solidFill>
                <a:srgbClr val="C00000"/>
              </a:solidFill>
              <a:effectLst>
                <a:glow rad="101600">
                  <a:srgbClr val="FFFF00">
                    <a:alpha val="60000"/>
                  </a:srgbClr>
                </a:glow>
                <a:outerShdw blurRad="38100" dist="38100" dir="2700000" algn="tl">
                  <a:srgbClr val="C0C0C0"/>
                </a:outerShdw>
              </a:effectLst>
              <a:latin typeface="+mn-lt"/>
              <a:ea typeface="Calibri" pitchFamily="34" charset="0"/>
              <a:cs typeface="Times New Roman" pitchFamily="18" charset="0"/>
            </a:endParaRPr>
          </a:p>
          <a:p>
            <a:pPr indent="227013" algn="ctr" eaLnBrk="0" hangingPunct="0">
              <a:tabLst>
                <a:tab pos="320675" algn="l"/>
                <a:tab pos="3240088" algn="ctr"/>
              </a:tabLst>
              <a:defRPr/>
            </a:pPr>
            <a:r>
              <a:rPr lang="ru-RU" sz="6000" b="1" dirty="0">
                <a:solidFill>
                  <a:srgbClr val="C00000"/>
                </a:solidFill>
                <a:effectLst>
                  <a:glow rad="101600">
                    <a:srgbClr val="FFFF00">
                      <a:alpha val="60000"/>
                    </a:srgbClr>
                  </a:glow>
                  <a:outerShdw blurRad="38100" dist="38100" dir="2700000" algn="tl">
                    <a:srgbClr val="C0C0C0"/>
                  </a:outerShdw>
                </a:effectLst>
                <a:latin typeface="+mn-lt"/>
                <a:ea typeface="Calibri" pitchFamily="34" charset="0"/>
                <a:cs typeface="Times New Roman" pitchFamily="18" charset="0"/>
              </a:rPr>
              <a:t>мая</a:t>
            </a:r>
            <a:endParaRPr lang="ru-RU" sz="6000" dirty="0">
              <a:solidFill>
                <a:srgbClr val="C00000"/>
              </a:solidFill>
              <a:effectLst>
                <a:glow rad="101600">
                  <a:srgbClr val="FFFF00">
                    <a:alpha val="60000"/>
                  </a:srgbClr>
                </a:glow>
                <a:outerShdw blurRad="38100" dist="38100" dir="2700000" algn="tl">
                  <a:srgbClr val="C0C0C0"/>
                </a:outerShdw>
              </a:effectLst>
              <a:latin typeface="+mn-lt"/>
              <a:ea typeface="Calibri" pitchFamily="34" charset="0"/>
              <a:cs typeface="Times New Roman" pitchFamily="18" charset="0"/>
            </a:endParaRPr>
          </a:p>
          <a:p>
            <a:pPr indent="227013" algn="ctr" eaLnBrk="0" hangingPunct="0">
              <a:tabLst>
                <a:tab pos="320675" algn="l"/>
                <a:tab pos="3240088" algn="ctr"/>
              </a:tabLst>
              <a:defRPr/>
            </a:pPr>
            <a:r>
              <a:rPr lang="ru-RU" sz="3200" b="1" dirty="0">
                <a:solidFill>
                  <a:srgbClr val="C00000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  <a:latin typeface="+mn-lt"/>
                <a:ea typeface="Calibri" pitchFamily="34" charset="0"/>
                <a:cs typeface="Times New Roman" pitchFamily="18" charset="0"/>
              </a:rPr>
              <a:t>День Победы в Великой Отечественной войне</a:t>
            </a:r>
          </a:p>
          <a:p>
            <a:pPr indent="227013" algn="ctr" eaLnBrk="0" hangingPunct="0">
              <a:tabLst>
                <a:tab pos="320675" algn="l"/>
                <a:tab pos="3240088" algn="ctr"/>
              </a:tabLst>
              <a:defRPr/>
            </a:pPr>
            <a:r>
              <a:rPr lang="ru-RU" sz="3200" b="1" dirty="0">
                <a:solidFill>
                  <a:srgbClr val="C00000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  <a:latin typeface="+mn-lt"/>
                <a:ea typeface="Calibri" pitchFamily="34" charset="0"/>
                <a:cs typeface="Times New Roman" pitchFamily="18" charset="0"/>
              </a:rPr>
              <a:t>(1945 год)</a:t>
            </a:r>
            <a:endParaRPr lang="ru-RU" sz="3200" dirty="0">
              <a:solidFill>
                <a:srgbClr val="C00000"/>
              </a:solidFill>
              <a:effectLst>
                <a:glow rad="228600">
                  <a:schemeClr val="accent2">
                    <a:satMod val="175000"/>
                    <a:alpha val="40000"/>
                  </a:schemeClr>
                </a:glow>
              </a:effectLst>
              <a:latin typeface="+mn-lt"/>
              <a:ea typeface="Calibri" pitchFamily="34" charset="0"/>
              <a:cs typeface="Times New Roman" pitchFamily="18" charset="0"/>
            </a:endParaRPr>
          </a:p>
          <a:p>
            <a:pPr indent="227013" eaLnBrk="0" hangingPunct="0">
              <a:tabLst>
                <a:tab pos="320675" algn="l"/>
                <a:tab pos="3240088" algn="ctr"/>
              </a:tabLst>
              <a:defRPr/>
            </a:pPr>
            <a:endParaRPr lang="ru-RU" sz="3200" dirty="0">
              <a:latin typeface="+mn-lt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26627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mbria" pitchFamily="18" charset="0"/>
            </a:endParaRPr>
          </a:p>
        </p:txBody>
      </p:sp>
      <p:pic>
        <p:nvPicPr>
          <p:cNvPr id="6" name="Рисунок 5" descr="GCRR-Blokada-Dvortzov.jp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2928938" y="1428750"/>
            <a:ext cx="6215062" cy="4286250"/>
          </a:xfrm>
          <a:prstGeom prst="rect">
            <a:avLst/>
          </a:prstGeom>
          <a:ln>
            <a:noFill/>
          </a:ln>
          <a:effectLst>
            <a:outerShdw blurRad="292100" dist="1270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14356"/>
            <a:ext cx="8229600" cy="642942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ru-RU" smtClean="0">
                <a:solidFill>
                  <a:srgbClr val="C00000"/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  <a:outerShdw blurRad="44450" dist="41910" dir="3600000" algn="tl">
                    <a:srgbClr val="000000">
                      <a:alpha val="50000"/>
                    </a:srgbClr>
                  </a:outerShdw>
                </a:effectLst>
              </a:rPr>
              <a:t>Слава героям, погибшим за свободу и независимость нашей Родины!</a:t>
            </a:r>
            <a:endParaRPr lang="ru-RU">
              <a:solidFill>
                <a:srgbClr val="C00000"/>
              </a:solidFill>
              <a:effectLst>
                <a:glow rad="228600">
                  <a:schemeClr val="accent5">
                    <a:satMod val="175000"/>
                    <a:alpha val="40000"/>
                  </a:schemeClr>
                </a:glow>
                <a:outerShdw blurRad="44450" dist="41910" dir="360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pic>
        <p:nvPicPr>
          <p:cNvPr id="27651" name="Содержимое 5" descr="салют7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214438" y="2214563"/>
            <a:ext cx="6542087" cy="4449762"/>
          </a:xfr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ext Box 1" descr="о"/>
          <p:cNvSpPr txBox="1">
            <a:spLocks noChangeArrowheads="1"/>
          </p:cNvSpPr>
          <p:nvPr/>
        </p:nvSpPr>
        <p:spPr bwMode="auto">
          <a:xfrm>
            <a:off x="142844" y="285750"/>
            <a:ext cx="3000407" cy="6286500"/>
          </a:xfrm>
          <a:prstGeom prst="rect">
            <a:avLst/>
          </a:prstGeom>
          <a:blipFill dpi="0" rotWithShape="1">
            <a:blip r:embed="rId2" cstate="email">
              <a:alphaModFix amt="51000"/>
              <a:duotone>
                <a:schemeClr val="bg2">
                  <a:shade val="45000"/>
                  <a:satMod val="135000"/>
                </a:schemeClr>
                <a:prstClr val="white"/>
              </a:duotone>
            </a:blip>
            <a:srcRect/>
            <a:stretch>
              <a:fillRect/>
            </a:stretch>
          </a:blipFill>
          <a:ln w="28575">
            <a:solidFill>
              <a:srgbClr val="800000"/>
            </a:solidFill>
            <a:miter lim="800000"/>
            <a:headEnd/>
            <a:tailEnd/>
          </a:ln>
        </p:spPr>
        <p:txBody>
          <a:bodyPr/>
          <a:lstStyle/>
          <a:p>
            <a:pPr indent="227013" algn="ctr">
              <a:tabLst>
                <a:tab pos="320675" algn="l"/>
                <a:tab pos="3240088" algn="ctr"/>
              </a:tabLst>
              <a:defRPr/>
            </a:pPr>
            <a:endParaRPr lang="ru-RU" sz="12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Izhitsa" pitchFamily="2" charset="0"/>
              <a:ea typeface="Calibri" pitchFamily="34" charset="0"/>
              <a:cs typeface="Times New Roman" pitchFamily="18" charset="0"/>
            </a:endParaRPr>
          </a:p>
          <a:p>
            <a:pPr indent="227013" algn="ctr">
              <a:tabLst>
                <a:tab pos="320675" algn="l"/>
                <a:tab pos="3240088" algn="ctr"/>
              </a:tabLst>
              <a:defRPr/>
            </a:pPr>
            <a:endParaRPr lang="ru-RU" sz="12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Izhitsa" pitchFamily="2" charset="0"/>
              <a:ea typeface="Calibri" pitchFamily="34" charset="0"/>
              <a:cs typeface="Times New Roman" pitchFamily="18" charset="0"/>
            </a:endParaRPr>
          </a:p>
          <a:p>
            <a:pPr indent="227013" algn="ctr">
              <a:tabLst>
                <a:tab pos="320675" algn="l"/>
                <a:tab pos="3240088" algn="ctr"/>
              </a:tabLst>
              <a:defRPr/>
            </a:pPr>
            <a:endParaRPr lang="ru-RU" sz="12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Izhitsa" pitchFamily="2" charset="0"/>
              <a:ea typeface="Calibri" pitchFamily="34" charset="0"/>
              <a:cs typeface="Times New Roman" pitchFamily="18" charset="0"/>
            </a:endParaRPr>
          </a:p>
          <a:p>
            <a:pPr indent="227013" algn="ctr">
              <a:tabLst>
                <a:tab pos="320675" algn="l"/>
                <a:tab pos="3240088" algn="ctr"/>
              </a:tabLst>
              <a:defRPr/>
            </a:pPr>
            <a:endParaRPr lang="ru-RU" sz="12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Izhitsa" pitchFamily="2" charset="0"/>
              <a:ea typeface="Calibri" pitchFamily="34" charset="0"/>
              <a:cs typeface="Times New Roman" pitchFamily="18" charset="0"/>
            </a:endParaRPr>
          </a:p>
          <a:p>
            <a:pPr indent="227013" algn="ctr">
              <a:tabLst>
                <a:tab pos="320675" algn="l"/>
                <a:tab pos="3240088" algn="ctr"/>
              </a:tabLst>
              <a:defRPr/>
            </a:pPr>
            <a:endParaRPr lang="ru-RU" sz="12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Izhitsa" pitchFamily="2" charset="0"/>
              <a:ea typeface="Calibri" pitchFamily="34" charset="0"/>
              <a:cs typeface="Times New Roman" pitchFamily="18" charset="0"/>
            </a:endParaRPr>
          </a:p>
          <a:p>
            <a:pPr indent="227013" algn="ctr">
              <a:tabLst>
                <a:tab pos="320675" algn="l"/>
                <a:tab pos="3240088" algn="ctr"/>
              </a:tabLst>
              <a:defRPr/>
            </a:pPr>
            <a:endParaRPr lang="ru-RU" sz="12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Izhitsa" pitchFamily="2" charset="0"/>
              <a:ea typeface="Calibri" pitchFamily="34" charset="0"/>
              <a:cs typeface="Times New Roman" pitchFamily="18" charset="0"/>
            </a:endParaRPr>
          </a:p>
          <a:p>
            <a:pPr indent="227013" algn="ctr">
              <a:tabLst>
                <a:tab pos="320675" algn="l"/>
                <a:tab pos="3240088" algn="ctr"/>
              </a:tabLst>
              <a:defRPr/>
            </a:pPr>
            <a:endParaRPr lang="ru-RU" sz="12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Izhitsa" pitchFamily="2" charset="0"/>
              <a:ea typeface="Calibri" pitchFamily="34" charset="0"/>
              <a:cs typeface="Times New Roman" pitchFamily="18" charset="0"/>
            </a:endParaRPr>
          </a:p>
          <a:p>
            <a:pPr indent="227013" algn="ctr">
              <a:tabLst>
                <a:tab pos="320675" algn="l"/>
                <a:tab pos="3240088" algn="ctr"/>
              </a:tabLst>
              <a:defRPr/>
            </a:pPr>
            <a:r>
              <a:rPr lang="ru-RU" sz="7000" b="1" dirty="0">
                <a:solidFill>
                  <a:srgbClr val="C00000"/>
                </a:solidFill>
                <a:effectLst>
                  <a:glow rad="101600">
                    <a:srgbClr val="FFFF00">
                      <a:alpha val="60000"/>
                    </a:srgbClr>
                  </a:glow>
                  <a:outerShdw blurRad="38100" dist="38100" dir="2700000" algn="tl">
                    <a:srgbClr val="C0C0C0"/>
                  </a:outerShdw>
                </a:effectLst>
                <a:latin typeface="Izhitsa" pitchFamily="2" charset="0"/>
                <a:ea typeface="Calibri" pitchFamily="34" charset="0"/>
                <a:cs typeface="Times New Roman" pitchFamily="18" charset="0"/>
              </a:rPr>
              <a:t>18</a:t>
            </a:r>
            <a:endParaRPr lang="ru-RU" sz="1100" dirty="0">
              <a:solidFill>
                <a:srgbClr val="C00000"/>
              </a:solidFill>
              <a:effectLst>
                <a:glow rad="101600">
                  <a:srgbClr val="FFFF00">
                    <a:alpha val="60000"/>
                  </a:srgbClr>
                </a:glow>
                <a:outerShdw blurRad="38100" dist="38100" dir="2700000" algn="tl">
                  <a:srgbClr val="C0C0C0"/>
                </a:outerShdw>
              </a:effectLst>
              <a:latin typeface="Arial" pitchFamily="34" charset="0"/>
              <a:ea typeface="Calibri" pitchFamily="34" charset="0"/>
              <a:cs typeface="Times New Roman" pitchFamily="18" charset="0"/>
            </a:endParaRPr>
          </a:p>
          <a:p>
            <a:pPr indent="227013" algn="ctr" eaLnBrk="0" hangingPunct="0">
              <a:tabLst>
                <a:tab pos="320675" algn="l"/>
                <a:tab pos="3240088" algn="ctr"/>
              </a:tabLst>
              <a:defRPr/>
            </a:pPr>
            <a:r>
              <a:rPr lang="ru-RU" sz="4400" b="1" dirty="0">
                <a:solidFill>
                  <a:srgbClr val="C00000"/>
                </a:solidFill>
                <a:effectLst>
                  <a:glow rad="101600">
                    <a:srgbClr val="FFFF00">
                      <a:alpha val="60000"/>
                    </a:srgbClr>
                  </a:glow>
                  <a:outerShdw blurRad="38100" dist="38100" dir="2700000" algn="tl">
                    <a:srgbClr val="C0C0C0"/>
                  </a:outerShdw>
                </a:effectLst>
                <a:latin typeface="+mn-lt"/>
                <a:ea typeface="Calibri" pitchFamily="34" charset="0"/>
                <a:cs typeface="Times New Roman" pitchFamily="18" charset="0"/>
              </a:rPr>
              <a:t>апреля</a:t>
            </a:r>
            <a:endParaRPr lang="ru-RU" sz="700" dirty="0">
              <a:solidFill>
                <a:srgbClr val="C00000"/>
              </a:solidFill>
              <a:effectLst>
                <a:glow rad="101600">
                  <a:srgbClr val="FFFF00">
                    <a:alpha val="60000"/>
                  </a:srgbClr>
                </a:glow>
                <a:outerShdw blurRad="38100" dist="38100" dir="2700000" algn="tl">
                  <a:srgbClr val="C0C0C0"/>
                </a:outerShdw>
              </a:effectLst>
              <a:latin typeface="+mn-lt"/>
              <a:ea typeface="Calibri" pitchFamily="34" charset="0"/>
              <a:cs typeface="Times New Roman" pitchFamily="18" charset="0"/>
            </a:endParaRPr>
          </a:p>
          <a:p>
            <a:pPr indent="227013" algn="ctr" eaLnBrk="0" hangingPunct="0">
              <a:tabLst>
                <a:tab pos="320675" algn="l"/>
                <a:tab pos="3240088" algn="ctr"/>
              </a:tabLst>
              <a:defRPr/>
            </a:pPr>
            <a:endParaRPr lang="en-US" sz="2800" b="1" dirty="0">
              <a:solidFill>
                <a:srgbClr val="C00000"/>
              </a:solidFill>
              <a:effectLst>
                <a:glow rad="228600">
                  <a:schemeClr val="accent1">
                    <a:satMod val="175000"/>
                    <a:alpha val="40000"/>
                  </a:schemeClr>
                </a:glow>
              </a:effectLst>
              <a:latin typeface="+mn-lt"/>
              <a:ea typeface="Calibri" pitchFamily="34" charset="0"/>
              <a:cs typeface="Times New Roman" pitchFamily="18" charset="0"/>
            </a:endParaRPr>
          </a:p>
          <a:p>
            <a:pPr indent="227013" algn="ctr" eaLnBrk="0" hangingPunct="0">
              <a:tabLst>
                <a:tab pos="320675" algn="l"/>
                <a:tab pos="3240088" algn="ctr"/>
              </a:tabLst>
              <a:defRPr/>
            </a:pPr>
            <a:r>
              <a:rPr lang="ru-RU" sz="2800" b="1" dirty="0">
                <a:solidFill>
                  <a:srgbClr val="C0000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+mn-lt"/>
                <a:ea typeface="Calibri" pitchFamily="34" charset="0"/>
                <a:cs typeface="Times New Roman" pitchFamily="18" charset="0"/>
              </a:rPr>
              <a:t>День победы русских войск над немецкими рыцарями на Чудском озере (1242 год)</a:t>
            </a:r>
          </a:p>
          <a:p>
            <a:pPr indent="227013" eaLnBrk="0" hangingPunct="0">
              <a:tabLst>
                <a:tab pos="320675" algn="l"/>
                <a:tab pos="3240088" algn="ctr"/>
              </a:tabLst>
              <a:defRPr/>
            </a:pPr>
            <a:endParaRPr lang="ru-RU" sz="2400" b="1" dirty="0">
              <a:latin typeface="Arial" pitchFamily="34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11267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mbria" pitchFamily="18" charset="0"/>
            </a:endParaRPr>
          </a:p>
        </p:txBody>
      </p:sp>
      <p:pic>
        <p:nvPicPr>
          <p:cNvPr id="6" name="Рисунок 5" descr="GCRR-Blokada-Dvortzov.jpg"/>
          <p:cNvPicPr/>
          <p:nvPr/>
        </p:nvPicPr>
        <p:blipFill>
          <a:blip r:embed="rId3" cstate="print"/>
          <a:srcRect l="5790" r="2112" b="14189"/>
          <a:stretch>
            <a:fillRect/>
          </a:stretch>
        </p:blipFill>
        <p:spPr>
          <a:xfrm>
            <a:off x="3214688" y="428625"/>
            <a:ext cx="5715000" cy="6000750"/>
          </a:xfrm>
          <a:prstGeom prst="rect">
            <a:avLst/>
          </a:prstGeom>
          <a:ln>
            <a:noFill/>
          </a:ln>
          <a:effectLst>
            <a:outerShdw blurRad="292100" dist="1270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ext Box 1" descr="о"/>
          <p:cNvSpPr txBox="1">
            <a:spLocks noChangeArrowheads="1"/>
          </p:cNvSpPr>
          <p:nvPr/>
        </p:nvSpPr>
        <p:spPr bwMode="auto">
          <a:xfrm>
            <a:off x="142844" y="285728"/>
            <a:ext cx="2786093" cy="6286500"/>
          </a:xfrm>
          <a:prstGeom prst="rect">
            <a:avLst/>
          </a:prstGeom>
          <a:blipFill dpi="0" rotWithShape="1">
            <a:blip r:embed="rId2" cstate="email">
              <a:alphaModFix amt="51000"/>
              <a:duotone>
                <a:schemeClr val="bg2">
                  <a:shade val="45000"/>
                  <a:satMod val="135000"/>
                </a:schemeClr>
                <a:prstClr val="white"/>
              </a:duotone>
            </a:blip>
            <a:srcRect/>
            <a:stretch>
              <a:fillRect/>
            </a:stretch>
          </a:blipFill>
          <a:ln w="25400">
            <a:solidFill>
              <a:srgbClr val="800000"/>
            </a:solidFill>
            <a:miter lim="800000"/>
            <a:headEnd/>
            <a:tailEnd/>
          </a:ln>
        </p:spPr>
        <p:txBody>
          <a:bodyPr/>
          <a:lstStyle/>
          <a:p>
            <a:pPr indent="227013" algn="ctr">
              <a:tabLst>
                <a:tab pos="320675" algn="l"/>
                <a:tab pos="3240088" algn="ctr"/>
              </a:tabLst>
              <a:defRPr/>
            </a:pPr>
            <a:endParaRPr lang="ru-RU" sz="12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Izhitsa" pitchFamily="2" charset="0"/>
              <a:ea typeface="Calibri" pitchFamily="34" charset="0"/>
              <a:cs typeface="Times New Roman" pitchFamily="18" charset="0"/>
            </a:endParaRPr>
          </a:p>
          <a:p>
            <a:pPr indent="227013" algn="ctr">
              <a:tabLst>
                <a:tab pos="320675" algn="l"/>
                <a:tab pos="3240088" algn="ctr"/>
              </a:tabLst>
              <a:defRPr/>
            </a:pPr>
            <a:endParaRPr lang="ru-RU" sz="12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Izhitsa" pitchFamily="2" charset="0"/>
              <a:ea typeface="Calibri" pitchFamily="34" charset="0"/>
              <a:cs typeface="Times New Roman" pitchFamily="18" charset="0"/>
            </a:endParaRPr>
          </a:p>
          <a:p>
            <a:pPr indent="227013" algn="ctr">
              <a:tabLst>
                <a:tab pos="320675" algn="l"/>
                <a:tab pos="3240088" algn="ctr"/>
              </a:tabLst>
              <a:defRPr/>
            </a:pPr>
            <a:endParaRPr lang="ru-RU" sz="12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Izhitsa" pitchFamily="2" charset="0"/>
              <a:ea typeface="Calibri" pitchFamily="34" charset="0"/>
              <a:cs typeface="Times New Roman" pitchFamily="18" charset="0"/>
            </a:endParaRPr>
          </a:p>
          <a:p>
            <a:pPr indent="227013" algn="ctr">
              <a:tabLst>
                <a:tab pos="320675" algn="l"/>
                <a:tab pos="3240088" algn="ctr"/>
              </a:tabLst>
              <a:defRPr/>
            </a:pPr>
            <a:endParaRPr lang="ru-RU" sz="12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Izhitsa" pitchFamily="2" charset="0"/>
              <a:ea typeface="Calibri" pitchFamily="34" charset="0"/>
              <a:cs typeface="Times New Roman" pitchFamily="18" charset="0"/>
            </a:endParaRPr>
          </a:p>
          <a:p>
            <a:pPr indent="227013" algn="ctr">
              <a:tabLst>
                <a:tab pos="320675" algn="l"/>
                <a:tab pos="3240088" algn="ctr"/>
              </a:tabLst>
              <a:defRPr/>
            </a:pPr>
            <a:endParaRPr lang="ru-RU" sz="12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Izhitsa" pitchFamily="2" charset="0"/>
              <a:ea typeface="Calibri" pitchFamily="34" charset="0"/>
              <a:cs typeface="Times New Roman" pitchFamily="18" charset="0"/>
            </a:endParaRPr>
          </a:p>
          <a:p>
            <a:pPr indent="227013" algn="ctr">
              <a:tabLst>
                <a:tab pos="320675" algn="l"/>
                <a:tab pos="3240088" algn="ctr"/>
              </a:tabLst>
              <a:defRPr/>
            </a:pPr>
            <a:endParaRPr lang="ru-RU" sz="12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Izhitsa" pitchFamily="2" charset="0"/>
              <a:ea typeface="Calibri" pitchFamily="34" charset="0"/>
              <a:cs typeface="Times New Roman" pitchFamily="18" charset="0"/>
            </a:endParaRPr>
          </a:p>
          <a:p>
            <a:pPr indent="227013" algn="ctr">
              <a:tabLst>
                <a:tab pos="320675" algn="l"/>
                <a:tab pos="3240088" algn="ctr"/>
              </a:tabLst>
              <a:defRPr/>
            </a:pPr>
            <a:endParaRPr lang="ru-RU" sz="12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Izhitsa" pitchFamily="2" charset="0"/>
              <a:ea typeface="Calibri" pitchFamily="34" charset="0"/>
              <a:cs typeface="Times New Roman" pitchFamily="18" charset="0"/>
            </a:endParaRPr>
          </a:p>
          <a:p>
            <a:pPr indent="227013" algn="ctr">
              <a:tabLst>
                <a:tab pos="320675" algn="l"/>
                <a:tab pos="3240088" algn="ctr"/>
              </a:tabLst>
              <a:defRPr/>
            </a:pPr>
            <a:endParaRPr lang="ru-RU" sz="12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Izhitsa" pitchFamily="2" charset="0"/>
              <a:ea typeface="Calibri" pitchFamily="34" charset="0"/>
              <a:cs typeface="Times New Roman" pitchFamily="18" charset="0"/>
            </a:endParaRPr>
          </a:p>
          <a:p>
            <a:pPr indent="227013" algn="ctr">
              <a:tabLst>
                <a:tab pos="320675" algn="l"/>
                <a:tab pos="3240088" algn="ctr"/>
              </a:tabLst>
              <a:defRPr/>
            </a:pPr>
            <a:r>
              <a:rPr lang="ru-RU" sz="7000" b="1" dirty="0">
                <a:solidFill>
                  <a:srgbClr val="C00000"/>
                </a:solidFill>
                <a:effectLst>
                  <a:glow rad="101600">
                    <a:srgbClr val="FFFF00">
                      <a:alpha val="60000"/>
                    </a:srgbClr>
                  </a:glow>
                  <a:outerShdw blurRad="38100" dist="38100" dir="2700000" algn="tl">
                    <a:srgbClr val="C0C0C0"/>
                  </a:outerShdw>
                </a:effectLst>
                <a:latin typeface="+mn-lt"/>
                <a:ea typeface="Calibri" pitchFamily="34" charset="0"/>
                <a:cs typeface="Times New Roman" pitchFamily="18" charset="0"/>
              </a:rPr>
              <a:t>21</a:t>
            </a:r>
            <a:endParaRPr lang="ru-RU" sz="1100" dirty="0">
              <a:solidFill>
                <a:srgbClr val="C00000"/>
              </a:solidFill>
              <a:effectLst>
                <a:glow rad="101600">
                  <a:srgbClr val="FFFF00">
                    <a:alpha val="60000"/>
                  </a:srgbClr>
                </a:glow>
                <a:outerShdw blurRad="38100" dist="38100" dir="2700000" algn="tl">
                  <a:srgbClr val="C0C0C0"/>
                </a:outerShdw>
              </a:effectLst>
              <a:latin typeface="+mn-lt"/>
              <a:ea typeface="Calibri" pitchFamily="34" charset="0"/>
              <a:cs typeface="Times New Roman" pitchFamily="18" charset="0"/>
            </a:endParaRPr>
          </a:p>
          <a:p>
            <a:pPr indent="227013" algn="ctr">
              <a:tabLst>
                <a:tab pos="320675" algn="l"/>
                <a:tab pos="3240088" algn="ctr"/>
              </a:tabLst>
              <a:defRPr/>
            </a:pPr>
            <a:r>
              <a:rPr lang="ru-RU" sz="4000" b="1" dirty="0">
                <a:solidFill>
                  <a:srgbClr val="C00000"/>
                </a:solidFill>
                <a:effectLst>
                  <a:glow rad="101600">
                    <a:srgbClr val="FFFF00">
                      <a:alpha val="60000"/>
                    </a:srgbClr>
                  </a:glow>
                  <a:outerShdw blurRad="38100" dist="38100" dir="2700000" algn="tl">
                    <a:srgbClr val="C0C0C0"/>
                  </a:outerShdw>
                </a:effectLst>
                <a:latin typeface="+mn-lt"/>
                <a:ea typeface="Calibri" pitchFamily="34" charset="0"/>
                <a:cs typeface="Times New Roman" pitchFamily="18" charset="0"/>
              </a:rPr>
              <a:t>сентября</a:t>
            </a:r>
            <a:endParaRPr lang="ru-RU" sz="4000" dirty="0">
              <a:solidFill>
                <a:srgbClr val="C00000"/>
              </a:solidFill>
              <a:effectLst>
                <a:glow rad="101600">
                  <a:srgbClr val="FFFF00">
                    <a:alpha val="60000"/>
                  </a:srgbClr>
                </a:glow>
                <a:outerShdw blurRad="38100" dist="38100" dir="2700000" algn="tl">
                  <a:srgbClr val="C0C0C0"/>
                </a:outerShdw>
              </a:effectLst>
              <a:latin typeface="+mn-lt"/>
              <a:ea typeface="Calibri" pitchFamily="34" charset="0"/>
              <a:cs typeface="Times New Roman" pitchFamily="18" charset="0"/>
            </a:endParaRPr>
          </a:p>
          <a:p>
            <a:pPr indent="227013" algn="ctr" eaLnBrk="0" hangingPunct="0">
              <a:tabLst>
                <a:tab pos="320675" algn="l"/>
                <a:tab pos="3240088" algn="ctr"/>
              </a:tabLst>
              <a:defRPr/>
            </a:pPr>
            <a:endParaRPr lang="en-US" sz="2800" b="1" dirty="0">
              <a:solidFill>
                <a:srgbClr val="FF0000"/>
              </a:solidFill>
              <a:effectLst>
                <a:glow rad="228600">
                  <a:schemeClr val="accent2">
                    <a:satMod val="175000"/>
                    <a:alpha val="40000"/>
                  </a:schemeClr>
                </a:glow>
              </a:effectLst>
              <a:latin typeface="+mn-lt"/>
              <a:ea typeface="Calibri" pitchFamily="34" charset="0"/>
              <a:cs typeface="Times New Roman" pitchFamily="18" charset="0"/>
            </a:endParaRPr>
          </a:p>
          <a:p>
            <a:pPr indent="227013" algn="ctr" eaLnBrk="0" hangingPunct="0">
              <a:tabLst>
                <a:tab pos="320675" algn="l"/>
                <a:tab pos="3240088" algn="ctr"/>
              </a:tabLst>
              <a:defRPr/>
            </a:pPr>
            <a:r>
              <a:rPr lang="ru-RU" sz="2800" b="1" dirty="0">
                <a:solidFill>
                  <a:srgbClr val="C00000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  <a:latin typeface="+mn-lt"/>
                <a:ea typeface="Calibri" pitchFamily="34" charset="0"/>
                <a:cs typeface="Times New Roman" pitchFamily="18" charset="0"/>
              </a:rPr>
              <a:t>День победы русских полков в Куликовской битве</a:t>
            </a:r>
          </a:p>
          <a:p>
            <a:pPr indent="227013" algn="ctr" eaLnBrk="0" hangingPunct="0">
              <a:tabLst>
                <a:tab pos="320675" algn="l"/>
                <a:tab pos="3240088" algn="ctr"/>
              </a:tabLst>
              <a:defRPr/>
            </a:pPr>
            <a:r>
              <a:rPr lang="ru-RU" sz="2400" b="1" dirty="0">
                <a:solidFill>
                  <a:srgbClr val="C00000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  <a:latin typeface="+mn-lt"/>
                <a:ea typeface="Calibri" pitchFamily="34" charset="0"/>
                <a:cs typeface="Times New Roman" pitchFamily="18" charset="0"/>
              </a:rPr>
              <a:t>(1380 год)</a:t>
            </a:r>
            <a:endParaRPr lang="ru-RU" sz="600" dirty="0">
              <a:solidFill>
                <a:srgbClr val="C00000"/>
              </a:solidFill>
              <a:effectLst>
                <a:glow rad="228600">
                  <a:schemeClr val="accent2">
                    <a:satMod val="175000"/>
                    <a:alpha val="40000"/>
                  </a:schemeClr>
                </a:glow>
              </a:effectLst>
              <a:latin typeface="+mn-lt"/>
              <a:ea typeface="Calibri" pitchFamily="34" charset="0"/>
              <a:cs typeface="Times New Roman" pitchFamily="18" charset="0"/>
            </a:endParaRPr>
          </a:p>
          <a:p>
            <a:pPr indent="227013" eaLnBrk="0" hangingPunct="0">
              <a:tabLst>
                <a:tab pos="320675" algn="l"/>
                <a:tab pos="3240088" algn="ctr"/>
              </a:tabLst>
              <a:defRPr/>
            </a:pPr>
            <a:endParaRPr lang="ru-RU" dirty="0">
              <a:latin typeface="Arial" pitchFamily="34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12291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mbria" pitchFamily="18" charset="0"/>
            </a:endParaRPr>
          </a:p>
        </p:txBody>
      </p:sp>
      <p:sp>
        <p:nvSpPr>
          <p:cNvPr id="13316" name="Rectangle 5"/>
          <p:cNvSpPr>
            <a:spLocks noChangeArrowheads="1"/>
          </p:cNvSpPr>
          <p:nvPr/>
        </p:nvSpPr>
        <p:spPr bwMode="auto">
          <a:xfrm>
            <a:off x="3143250" y="3124200"/>
            <a:ext cx="60007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>
                <a:latin typeface="Cambria" pitchFamily="18" charset="0"/>
              </a:rPr>
              <a:t> </a:t>
            </a:r>
            <a:r>
              <a:rPr lang="ru-RU" sz="2000" b="1">
                <a:latin typeface="Cambria" pitchFamily="18" charset="0"/>
              </a:rPr>
              <a:t>Летом 1380 г. Мамай начал поход на Русь. </a:t>
            </a:r>
          </a:p>
        </p:txBody>
      </p:sp>
      <p:pic>
        <p:nvPicPr>
          <p:cNvPr id="6" name="Рисунок 5" descr="1210666.jp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2928938" y="1214438"/>
            <a:ext cx="6215062" cy="40005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13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GCRR-Blokada-Dvortzov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140075" y="1214438"/>
            <a:ext cx="6003925" cy="4584700"/>
          </a:xfrm>
          <a:prstGeom prst="rect">
            <a:avLst/>
          </a:prstGeom>
          <a:ln>
            <a:noFill/>
          </a:ln>
          <a:effectLst>
            <a:outerShdw blurRad="292100" dist="1270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6385" name="Text Box 1" descr="о"/>
          <p:cNvSpPr txBox="1">
            <a:spLocks noChangeArrowheads="1"/>
          </p:cNvSpPr>
          <p:nvPr/>
        </p:nvSpPr>
        <p:spPr bwMode="auto">
          <a:xfrm>
            <a:off x="142843" y="285750"/>
            <a:ext cx="3000407" cy="6286500"/>
          </a:xfrm>
          <a:prstGeom prst="rect">
            <a:avLst/>
          </a:prstGeom>
          <a:blipFill dpi="0" rotWithShape="1">
            <a:blip r:embed="rId3" cstate="email">
              <a:alphaModFix amt="51000"/>
              <a:duotone>
                <a:schemeClr val="bg2">
                  <a:shade val="45000"/>
                  <a:satMod val="135000"/>
                </a:schemeClr>
                <a:prstClr val="white"/>
              </a:duotone>
            </a:blip>
            <a:srcRect/>
            <a:stretch>
              <a:fillRect/>
            </a:stretch>
          </a:blipFill>
          <a:ln w="25400">
            <a:solidFill>
              <a:srgbClr val="800000"/>
            </a:solidFill>
            <a:miter lim="800000"/>
            <a:headEnd/>
            <a:tailEnd/>
          </a:ln>
        </p:spPr>
        <p:txBody>
          <a:bodyPr/>
          <a:lstStyle/>
          <a:p>
            <a:pPr indent="227013" algn="ctr">
              <a:tabLst>
                <a:tab pos="320675" algn="l"/>
                <a:tab pos="3240088" algn="ctr"/>
              </a:tabLst>
              <a:defRPr/>
            </a:pPr>
            <a:endParaRPr lang="ru-RU" sz="12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Izhitsa" pitchFamily="2" charset="0"/>
              <a:ea typeface="Calibri" pitchFamily="34" charset="0"/>
              <a:cs typeface="Times New Roman" pitchFamily="18" charset="0"/>
            </a:endParaRPr>
          </a:p>
          <a:p>
            <a:pPr indent="227013" algn="ctr">
              <a:tabLst>
                <a:tab pos="320675" algn="l"/>
                <a:tab pos="3240088" algn="ctr"/>
              </a:tabLst>
              <a:defRPr/>
            </a:pPr>
            <a:endParaRPr lang="ru-RU" sz="12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Izhitsa" pitchFamily="2" charset="0"/>
              <a:ea typeface="Calibri" pitchFamily="34" charset="0"/>
              <a:cs typeface="Times New Roman" pitchFamily="18" charset="0"/>
            </a:endParaRPr>
          </a:p>
          <a:p>
            <a:pPr indent="227013" algn="ctr">
              <a:tabLst>
                <a:tab pos="320675" algn="l"/>
                <a:tab pos="3240088" algn="ctr"/>
              </a:tabLst>
              <a:defRPr/>
            </a:pPr>
            <a:endParaRPr lang="ru-RU" sz="12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Izhitsa" pitchFamily="2" charset="0"/>
              <a:ea typeface="Calibri" pitchFamily="34" charset="0"/>
              <a:cs typeface="Times New Roman" pitchFamily="18" charset="0"/>
            </a:endParaRPr>
          </a:p>
          <a:p>
            <a:pPr indent="227013" algn="ctr">
              <a:tabLst>
                <a:tab pos="320675" algn="l"/>
                <a:tab pos="3240088" algn="ctr"/>
              </a:tabLst>
              <a:defRPr/>
            </a:pPr>
            <a:endParaRPr lang="ru-RU" sz="12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Izhitsa" pitchFamily="2" charset="0"/>
              <a:ea typeface="Calibri" pitchFamily="34" charset="0"/>
              <a:cs typeface="Times New Roman" pitchFamily="18" charset="0"/>
            </a:endParaRPr>
          </a:p>
          <a:p>
            <a:pPr indent="227013" algn="ctr">
              <a:tabLst>
                <a:tab pos="320675" algn="l"/>
                <a:tab pos="3240088" algn="ctr"/>
              </a:tabLst>
              <a:defRPr/>
            </a:pPr>
            <a:endParaRPr lang="ru-RU" sz="12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Izhitsa" pitchFamily="2" charset="0"/>
              <a:ea typeface="Calibri" pitchFamily="34" charset="0"/>
              <a:cs typeface="Times New Roman" pitchFamily="18" charset="0"/>
            </a:endParaRPr>
          </a:p>
          <a:p>
            <a:pPr indent="227013" algn="ctr">
              <a:tabLst>
                <a:tab pos="320675" algn="l"/>
                <a:tab pos="3240088" algn="ctr"/>
              </a:tabLst>
              <a:defRPr/>
            </a:pPr>
            <a:endParaRPr lang="ru-RU" sz="12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Izhitsa" pitchFamily="2" charset="0"/>
              <a:ea typeface="Calibri" pitchFamily="34" charset="0"/>
              <a:cs typeface="Times New Roman" pitchFamily="18" charset="0"/>
            </a:endParaRPr>
          </a:p>
          <a:p>
            <a:pPr indent="227013" algn="ctr">
              <a:tabLst>
                <a:tab pos="320675" algn="l"/>
                <a:tab pos="3240088" algn="ctr"/>
              </a:tabLst>
              <a:defRPr/>
            </a:pPr>
            <a:endParaRPr lang="ru-RU" sz="12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Izhitsa" pitchFamily="2" charset="0"/>
              <a:ea typeface="Calibri" pitchFamily="34" charset="0"/>
              <a:cs typeface="Times New Roman" pitchFamily="18" charset="0"/>
            </a:endParaRPr>
          </a:p>
          <a:p>
            <a:pPr indent="227013" algn="ctr">
              <a:tabLst>
                <a:tab pos="320675" algn="l"/>
                <a:tab pos="3240088" algn="ctr"/>
              </a:tabLst>
              <a:defRPr/>
            </a:pPr>
            <a:endParaRPr lang="ru-RU" sz="12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Izhitsa" pitchFamily="2" charset="0"/>
              <a:ea typeface="Calibri" pitchFamily="34" charset="0"/>
              <a:cs typeface="Times New Roman" pitchFamily="18" charset="0"/>
            </a:endParaRPr>
          </a:p>
          <a:p>
            <a:pPr indent="227013" algn="ctr">
              <a:tabLst>
                <a:tab pos="320675" algn="l"/>
                <a:tab pos="3240088" algn="ctr"/>
              </a:tabLst>
              <a:defRPr/>
            </a:pPr>
            <a:endParaRPr lang="ru-RU" sz="12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Izhitsa" pitchFamily="2" charset="0"/>
              <a:ea typeface="Calibri" pitchFamily="34" charset="0"/>
              <a:cs typeface="Times New Roman" pitchFamily="18" charset="0"/>
            </a:endParaRPr>
          </a:p>
          <a:p>
            <a:pPr indent="227013" algn="ctr">
              <a:tabLst>
                <a:tab pos="320675" algn="l"/>
                <a:tab pos="3240088" algn="ctr"/>
              </a:tabLst>
              <a:defRPr/>
            </a:pPr>
            <a:r>
              <a:rPr lang="ru-RU" sz="5400" b="1" dirty="0">
                <a:solidFill>
                  <a:srgbClr val="C00000"/>
                </a:solidFill>
                <a:effectLst>
                  <a:glow rad="101600">
                    <a:srgbClr val="FFFF00">
                      <a:alpha val="60000"/>
                    </a:srgbClr>
                  </a:glow>
                  <a:outerShdw blurRad="38100" dist="38100" dir="2700000" algn="tl">
                    <a:srgbClr val="C0C0C0"/>
                  </a:outerShdw>
                </a:effectLst>
                <a:latin typeface="+mn-lt"/>
                <a:ea typeface="Calibri" pitchFamily="34" charset="0"/>
                <a:cs typeface="Times New Roman" pitchFamily="18" charset="0"/>
              </a:rPr>
              <a:t>4</a:t>
            </a:r>
            <a:endParaRPr lang="ru-RU" sz="5400" dirty="0">
              <a:solidFill>
                <a:srgbClr val="C00000"/>
              </a:solidFill>
              <a:effectLst>
                <a:glow rad="101600">
                  <a:srgbClr val="FFFF00">
                    <a:alpha val="60000"/>
                  </a:srgbClr>
                </a:glow>
                <a:outerShdw blurRad="38100" dist="38100" dir="2700000" algn="tl">
                  <a:srgbClr val="C0C0C0"/>
                </a:outerShdw>
              </a:effectLst>
              <a:latin typeface="+mn-lt"/>
              <a:ea typeface="Calibri" pitchFamily="34" charset="0"/>
              <a:cs typeface="Times New Roman" pitchFamily="18" charset="0"/>
            </a:endParaRPr>
          </a:p>
          <a:p>
            <a:pPr indent="227013" algn="ctr" eaLnBrk="0" hangingPunct="0">
              <a:tabLst>
                <a:tab pos="320675" algn="l"/>
                <a:tab pos="3240088" algn="ctr"/>
              </a:tabLst>
              <a:defRPr/>
            </a:pPr>
            <a:r>
              <a:rPr lang="ru-RU" sz="5400" b="1" dirty="0">
                <a:solidFill>
                  <a:srgbClr val="C00000"/>
                </a:solidFill>
                <a:effectLst>
                  <a:glow rad="101600">
                    <a:srgbClr val="FFFF00">
                      <a:alpha val="60000"/>
                    </a:srgbClr>
                  </a:glow>
                  <a:outerShdw blurRad="38100" dist="38100" dir="2700000" algn="tl">
                    <a:srgbClr val="C0C0C0"/>
                  </a:outerShdw>
                </a:effectLst>
                <a:latin typeface="+mn-lt"/>
                <a:ea typeface="Calibri" pitchFamily="34" charset="0"/>
                <a:cs typeface="Times New Roman" pitchFamily="18" charset="0"/>
              </a:rPr>
              <a:t>ноября</a:t>
            </a:r>
            <a:endParaRPr lang="ru-RU" sz="5400" dirty="0">
              <a:solidFill>
                <a:srgbClr val="C00000"/>
              </a:solidFill>
              <a:effectLst>
                <a:glow rad="101600">
                  <a:srgbClr val="FFFF00">
                    <a:alpha val="60000"/>
                  </a:srgbClr>
                </a:glow>
                <a:outerShdw blurRad="38100" dist="38100" dir="2700000" algn="tl">
                  <a:srgbClr val="C0C0C0"/>
                </a:outerShdw>
              </a:effectLst>
              <a:latin typeface="+mn-lt"/>
              <a:ea typeface="Calibri" pitchFamily="34" charset="0"/>
              <a:cs typeface="Times New Roman" pitchFamily="18" charset="0"/>
            </a:endParaRPr>
          </a:p>
          <a:p>
            <a:pPr indent="227013" algn="ctr" eaLnBrk="0" hangingPunct="0">
              <a:tabLst>
                <a:tab pos="320675" algn="l"/>
                <a:tab pos="3240088" algn="ctr"/>
              </a:tabLst>
              <a:defRPr/>
            </a:pPr>
            <a:endParaRPr lang="en-US" sz="4000" b="1" dirty="0">
              <a:solidFill>
                <a:srgbClr val="FF0000"/>
              </a:solidFill>
              <a:effectLst>
                <a:glow rad="228600">
                  <a:schemeClr val="accent2">
                    <a:satMod val="175000"/>
                    <a:alpha val="40000"/>
                  </a:schemeClr>
                </a:glow>
              </a:effectLst>
              <a:latin typeface="+mn-lt"/>
              <a:ea typeface="Calibri" pitchFamily="34" charset="0"/>
              <a:cs typeface="Times New Roman" pitchFamily="18" charset="0"/>
            </a:endParaRPr>
          </a:p>
          <a:p>
            <a:pPr indent="227013" algn="ctr" eaLnBrk="0" hangingPunct="0">
              <a:tabLst>
                <a:tab pos="320675" algn="l"/>
                <a:tab pos="3240088" algn="ctr"/>
              </a:tabLst>
              <a:defRPr/>
            </a:pPr>
            <a:r>
              <a:rPr lang="ru-RU" sz="4000" b="1" dirty="0">
                <a:solidFill>
                  <a:srgbClr val="C00000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  <a:latin typeface="+mn-lt"/>
                <a:ea typeface="Calibri" pitchFamily="34" charset="0"/>
                <a:cs typeface="Times New Roman" pitchFamily="18" charset="0"/>
              </a:rPr>
              <a:t>День народного единства</a:t>
            </a:r>
            <a:endParaRPr lang="ru-RU" sz="1000" dirty="0">
              <a:solidFill>
                <a:srgbClr val="C00000"/>
              </a:solidFill>
              <a:effectLst>
                <a:glow rad="228600">
                  <a:schemeClr val="accent2">
                    <a:satMod val="175000"/>
                    <a:alpha val="40000"/>
                  </a:schemeClr>
                </a:glow>
              </a:effectLst>
              <a:latin typeface="+mn-lt"/>
              <a:ea typeface="Calibri" pitchFamily="34" charset="0"/>
              <a:cs typeface="Times New Roman" pitchFamily="18" charset="0"/>
            </a:endParaRPr>
          </a:p>
          <a:p>
            <a:pPr indent="227013" eaLnBrk="0" hangingPunct="0">
              <a:tabLst>
                <a:tab pos="320675" algn="l"/>
                <a:tab pos="3240088" algn="ctr"/>
              </a:tabLst>
              <a:defRPr/>
            </a:pPr>
            <a:endParaRPr lang="ru-RU" dirty="0">
              <a:latin typeface="+mn-lt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13316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mbria" pitchFamily="18" charset="0"/>
            </a:endParaRPr>
          </a:p>
        </p:txBody>
      </p:sp>
      <p:sp>
        <p:nvSpPr>
          <p:cNvPr id="14341" name="Rectangle 5"/>
          <p:cNvSpPr>
            <a:spLocks noChangeArrowheads="1"/>
          </p:cNvSpPr>
          <p:nvPr/>
        </p:nvSpPr>
        <p:spPr bwMode="auto">
          <a:xfrm>
            <a:off x="3429000" y="4295775"/>
            <a:ext cx="550068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>
              <a:tabLst>
                <a:tab pos="90488" algn="l"/>
                <a:tab pos="3240088" algn="ctr"/>
              </a:tabLst>
            </a:pPr>
            <a:r>
              <a:rPr lang="ru-RU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</a:t>
            </a:r>
            <a:endParaRPr lang="ru-RU" b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143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ext Box 1" descr="о"/>
          <p:cNvSpPr txBox="1">
            <a:spLocks noChangeArrowheads="1"/>
          </p:cNvSpPr>
          <p:nvPr/>
        </p:nvSpPr>
        <p:spPr bwMode="auto">
          <a:xfrm>
            <a:off x="107950" y="115888"/>
            <a:ext cx="3035300" cy="6456362"/>
          </a:xfrm>
          <a:prstGeom prst="rect">
            <a:avLst/>
          </a:prstGeom>
          <a:blipFill dpi="0" rotWithShape="1">
            <a:blip r:embed="rId2" cstate="email">
              <a:alphaModFix amt="51000"/>
              <a:duotone>
                <a:schemeClr val="bg2">
                  <a:shade val="45000"/>
                  <a:satMod val="135000"/>
                </a:schemeClr>
                <a:prstClr val="white"/>
              </a:duotone>
            </a:blip>
            <a:srcRect/>
            <a:stretch>
              <a:fillRect/>
            </a:stretch>
          </a:blipFill>
          <a:ln w="25400">
            <a:solidFill>
              <a:srgbClr val="800000"/>
            </a:solidFill>
            <a:miter lim="800000"/>
            <a:headEnd/>
            <a:tailEnd/>
          </a:ln>
        </p:spPr>
        <p:txBody>
          <a:bodyPr/>
          <a:lstStyle/>
          <a:p>
            <a:pPr indent="227013" algn="ctr">
              <a:tabLst>
                <a:tab pos="320675" algn="l"/>
                <a:tab pos="3240088" algn="ctr"/>
              </a:tabLst>
              <a:defRPr/>
            </a:pPr>
            <a:endParaRPr lang="ru-RU" sz="12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Izhitsa" pitchFamily="2" charset="0"/>
              <a:ea typeface="Calibri" pitchFamily="34" charset="0"/>
              <a:cs typeface="Times New Roman" pitchFamily="18" charset="0"/>
            </a:endParaRPr>
          </a:p>
          <a:p>
            <a:pPr indent="227013" algn="ctr">
              <a:tabLst>
                <a:tab pos="320675" algn="l"/>
                <a:tab pos="3240088" algn="ctr"/>
              </a:tabLst>
              <a:defRPr/>
            </a:pPr>
            <a:endParaRPr lang="ru-RU" sz="12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Izhitsa" pitchFamily="2" charset="0"/>
              <a:ea typeface="Calibri" pitchFamily="34" charset="0"/>
              <a:cs typeface="Times New Roman" pitchFamily="18" charset="0"/>
            </a:endParaRPr>
          </a:p>
          <a:p>
            <a:pPr indent="227013" algn="ctr">
              <a:tabLst>
                <a:tab pos="320675" algn="l"/>
                <a:tab pos="3240088" algn="ctr"/>
              </a:tabLst>
              <a:defRPr/>
            </a:pPr>
            <a:endParaRPr lang="ru-RU" sz="12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Izhitsa" pitchFamily="2" charset="0"/>
              <a:ea typeface="Calibri" pitchFamily="34" charset="0"/>
              <a:cs typeface="Times New Roman" pitchFamily="18" charset="0"/>
            </a:endParaRPr>
          </a:p>
          <a:p>
            <a:pPr indent="227013" algn="ctr">
              <a:tabLst>
                <a:tab pos="320675" algn="l"/>
                <a:tab pos="3240088" algn="ctr"/>
              </a:tabLst>
              <a:defRPr/>
            </a:pPr>
            <a:endParaRPr lang="ru-RU" sz="12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Izhitsa" pitchFamily="2" charset="0"/>
              <a:ea typeface="Calibri" pitchFamily="34" charset="0"/>
              <a:cs typeface="Times New Roman" pitchFamily="18" charset="0"/>
            </a:endParaRPr>
          </a:p>
          <a:p>
            <a:pPr indent="227013" algn="ctr">
              <a:tabLst>
                <a:tab pos="320675" algn="l"/>
                <a:tab pos="3240088" algn="ctr"/>
              </a:tabLst>
              <a:defRPr/>
            </a:pPr>
            <a:endParaRPr lang="ru-RU" sz="12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Izhitsa" pitchFamily="2" charset="0"/>
              <a:ea typeface="Calibri" pitchFamily="34" charset="0"/>
              <a:cs typeface="Times New Roman" pitchFamily="18" charset="0"/>
            </a:endParaRPr>
          </a:p>
          <a:p>
            <a:pPr indent="227013" algn="ctr">
              <a:tabLst>
                <a:tab pos="320675" algn="l"/>
                <a:tab pos="3240088" algn="ctr"/>
              </a:tabLst>
              <a:defRPr/>
            </a:pPr>
            <a:endParaRPr lang="ru-RU" sz="12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Izhitsa" pitchFamily="2" charset="0"/>
              <a:ea typeface="Calibri" pitchFamily="34" charset="0"/>
              <a:cs typeface="Times New Roman" pitchFamily="18" charset="0"/>
            </a:endParaRPr>
          </a:p>
          <a:p>
            <a:pPr indent="227013" algn="ctr">
              <a:tabLst>
                <a:tab pos="320675" algn="l"/>
                <a:tab pos="3240088" algn="ctr"/>
              </a:tabLst>
              <a:defRPr/>
            </a:pPr>
            <a:endParaRPr lang="ru-RU" sz="12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Izhitsa" pitchFamily="2" charset="0"/>
              <a:ea typeface="Calibri" pitchFamily="34" charset="0"/>
              <a:cs typeface="Times New Roman" pitchFamily="18" charset="0"/>
            </a:endParaRPr>
          </a:p>
          <a:p>
            <a:pPr indent="227013" algn="ctr">
              <a:tabLst>
                <a:tab pos="320675" algn="l"/>
                <a:tab pos="3240088" algn="ctr"/>
              </a:tabLst>
              <a:defRPr/>
            </a:pPr>
            <a:endParaRPr lang="ru-RU" sz="12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Izhitsa" pitchFamily="2" charset="0"/>
              <a:ea typeface="Calibri" pitchFamily="34" charset="0"/>
              <a:cs typeface="Times New Roman" pitchFamily="18" charset="0"/>
            </a:endParaRPr>
          </a:p>
          <a:p>
            <a:pPr indent="227013" algn="ctr">
              <a:tabLst>
                <a:tab pos="320675" algn="l"/>
                <a:tab pos="3240088" algn="ctr"/>
              </a:tabLst>
              <a:defRPr/>
            </a:pPr>
            <a:r>
              <a:rPr lang="ru-RU" sz="7000" b="1" dirty="0">
                <a:solidFill>
                  <a:srgbClr val="C00000"/>
                </a:solidFill>
                <a:effectLst>
                  <a:glow rad="101600">
                    <a:srgbClr val="FFFF00">
                      <a:alpha val="60000"/>
                    </a:srgbClr>
                  </a:glow>
                  <a:outerShdw blurRad="38100" dist="38100" dir="2700000" algn="tl">
                    <a:srgbClr val="C0C0C0"/>
                  </a:outerShdw>
                </a:effectLst>
                <a:latin typeface="+mn-lt"/>
                <a:ea typeface="Calibri" pitchFamily="34" charset="0"/>
                <a:cs typeface="Times New Roman" pitchFamily="18" charset="0"/>
              </a:rPr>
              <a:t>7</a:t>
            </a:r>
            <a:endParaRPr lang="ru-RU" sz="1100" dirty="0">
              <a:solidFill>
                <a:srgbClr val="C00000"/>
              </a:solidFill>
              <a:effectLst>
                <a:glow rad="101600">
                  <a:srgbClr val="FFFF00">
                    <a:alpha val="60000"/>
                  </a:srgbClr>
                </a:glow>
                <a:outerShdw blurRad="38100" dist="38100" dir="2700000" algn="tl">
                  <a:srgbClr val="C0C0C0"/>
                </a:outerShdw>
              </a:effectLst>
              <a:latin typeface="+mn-lt"/>
              <a:ea typeface="Calibri" pitchFamily="34" charset="0"/>
              <a:cs typeface="Times New Roman" pitchFamily="18" charset="0"/>
            </a:endParaRPr>
          </a:p>
          <a:p>
            <a:pPr indent="227013" algn="ctr" eaLnBrk="0" hangingPunct="0">
              <a:tabLst>
                <a:tab pos="320675" algn="l"/>
                <a:tab pos="3240088" algn="ctr"/>
              </a:tabLst>
              <a:defRPr/>
            </a:pPr>
            <a:r>
              <a:rPr lang="ru-RU" sz="4400" b="1" dirty="0">
                <a:solidFill>
                  <a:srgbClr val="C00000"/>
                </a:solidFill>
                <a:effectLst>
                  <a:glow rad="101600">
                    <a:srgbClr val="FFFF00">
                      <a:alpha val="60000"/>
                    </a:srgbClr>
                  </a:glow>
                  <a:outerShdw blurRad="38100" dist="38100" dir="2700000" algn="tl">
                    <a:srgbClr val="C0C0C0"/>
                  </a:outerShdw>
                </a:effectLst>
                <a:latin typeface="+mn-lt"/>
                <a:ea typeface="Calibri" pitchFamily="34" charset="0"/>
                <a:cs typeface="Times New Roman" pitchFamily="18" charset="0"/>
              </a:rPr>
              <a:t>ноября</a:t>
            </a:r>
            <a:endParaRPr lang="ru-RU" sz="700" dirty="0">
              <a:solidFill>
                <a:srgbClr val="C00000"/>
              </a:solidFill>
              <a:effectLst>
                <a:glow rad="101600">
                  <a:srgbClr val="FFFF00">
                    <a:alpha val="60000"/>
                  </a:srgbClr>
                </a:glow>
                <a:outerShdw blurRad="38100" dist="38100" dir="2700000" algn="tl">
                  <a:srgbClr val="C0C0C0"/>
                </a:outerShdw>
              </a:effectLst>
              <a:latin typeface="+mn-lt"/>
              <a:ea typeface="Calibri" pitchFamily="34" charset="0"/>
              <a:cs typeface="Times New Roman" pitchFamily="18" charset="0"/>
            </a:endParaRPr>
          </a:p>
          <a:p>
            <a:pPr indent="227013" algn="ctr" eaLnBrk="0" hangingPunct="0">
              <a:tabLst>
                <a:tab pos="320675" algn="l"/>
                <a:tab pos="3240088" algn="ctr"/>
              </a:tabLst>
              <a:defRPr/>
            </a:pPr>
            <a:r>
              <a:rPr lang="ru-RU" sz="3200" b="1" dirty="0">
                <a:solidFill>
                  <a:srgbClr val="C00000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  <a:latin typeface="+mn-lt"/>
                <a:ea typeface="Calibri" pitchFamily="34" charset="0"/>
                <a:cs typeface="Times New Roman" pitchFamily="18" charset="0"/>
              </a:rPr>
              <a:t>День военного парада на Красной площади (1941год</a:t>
            </a:r>
            <a:r>
              <a:rPr lang="ru-RU" sz="3200" b="1" dirty="0">
                <a:solidFill>
                  <a:srgbClr val="C00000"/>
                </a:solidFill>
                <a:latin typeface="+mn-lt"/>
                <a:ea typeface="Calibri" pitchFamily="34" charset="0"/>
                <a:cs typeface="Times New Roman" pitchFamily="18" charset="0"/>
              </a:rPr>
              <a:t>)</a:t>
            </a:r>
            <a:endParaRPr lang="ru-RU" sz="3200" dirty="0">
              <a:solidFill>
                <a:srgbClr val="C00000"/>
              </a:solidFill>
              <a:latin typeface="+mn-lt"/>
              <a:ea typeface="Calibri" pitchFamily="34" charset="0"/>
              <a:cs typeface="Times New Roman" pitchFamily="18" charset="0"/>
            </a:endParaRPr>
          </a:p>
          <a:p>
            <a:pPr indent="227013" eaLnBrk="0" hangingPunct="0">
              <a:tabLst>
                <a:tab pos="320675" algn="l"/>
                <a:tab pos="3240088" algn="ctr"/>
              </a:tabLst>
              <a:defRPr/>
            </a:pPr>
            <a:endParaRPr lang="ru-RU" dirty="0">
              <a:latin typeface="+mn-lt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mbria" pitchFamily="18" charset="0"/>
            </a:endParaRPr>
          </a:p>
        </p:txBody>
      </p:sp>
      <p:pic>
        <p:nvPicPr>
          <p:cNvPr id="7" name="Рисунок 6" descr="GCRR-Blokada-Dvortzov.jp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3143250" y="1071563"/>
            <a:ext cx="6000750" cy="4408487"/>
          </a:xfrm>
          <a:prstGeom prst="rect">
            <a:avLst/>
          </a:prstGeom>
          <a:ln>
            <a:noFill/>
          </a:ln>
          <a:effectLst>
            <a:outerShdw blurRad="292100" dist="1270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ext Box 1" descr="о"/>
          <p:cNvSpPr txBox="1">
            <a:spLocks noChangeArrowheads="1"/>
          </p:cNvSpPr>
          <p:nvPr/>
        </p:nvSpPr>
        <p:spPr bwMode="auto">
          <a:xfrm>
            <a:off x="107950" y="285728"/>
            <a:ext cx="3035300" cy="6286522"/>
          </a:xfrm>
          <a:prstGeom prst="rect">
            <a:avLst/>
          </a:prstGeom>
          <a:blipFill dpi="0" rotWithShape="1">
            <a:blip r:embed="rId2" cstate="email">
              <a:alphaModFix amt="51000"/>
              <a:duotone>
                <a:schemeClr val="bg2">
                  <a:shade val="45000"/>
                  <a:satMod val="135000"/>
                </a:schemeClr>
                <a:prstClr val="white"/>
              </a:duotone>
            </a:blip>
            <a:srcRect/>
            <a:stretch>
              <a:fillRect/>
            </a:stretch>
          </a:blipFill>
          <a:ln w="25400">
            <a:solidFill>
              <a:srgbClr val="800000"/>
            </a:solidFill>
            <a:miter lim="800000"/>
            <a:headEnd/>
            <a:tailEnd/>
          </a:ln>
        </p:spPr>
        <p:txBody>
          <a:bodyPr/>
          <a:lstStyle/>
          <a:p>
            <a:pPr indent="227013" algn="ctr">
              <a:tabLst>
                <a:tab pos="320675" algn="l"/>
                <a:tab pos="3240088" algn="ctr"/>
              </a:tabLst>
              <a:defRPr/>
            </a:pPr>
            <a:endParaRPr lang="ru-RU" sz="12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Izhitsa" pitchFamily="2" charset="0"/>
              <a:ea typeface="Calibri" pitchFamily="34" charset="0"/>
              <a:cs typeface="Times New Roman" pitchFamily="18" charset="0"/>
            </a:endParaRPr>
          </a:p>
          <a:p>
            <a:pPr indent="227013" algn="ctr">
              <a:tabLst>
                <a:tab pos="320675" algn="l"/>
                <a:tab pos="3240088" algn="ctr"/>
              </a:tabLst>
              <a:defRPr/>
            </a:pPr>
            <a:endParaRPr lang="ru-RU" sz="12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Izhitsa" pitchFamily="2" charset="0"/>
              <a:ea typeface="Calibri" pitchFamily="34" charset="0"/>
              <a:cs typeface="Times New Roman" pitchFamily="18" charset="0"/>
            </a:endParaRPr>
          </a:p>
          <a:p>
            <a:pPr indent="227013" algn="ctr">
              <a:tabLst>
                <a:tab pos="320675" algn="l"/>
                <a:tab pos="3240088" algn="ctr"/>
              </a:tabLst>
              <a:defRPr/>
            </a:pPr>
            <a:endParaRPr lang="ru-RU" sz="12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Izhitsa" pitchFamily="2" charset="0"/>
              <a:ea typeface="Calibri" pitchFamily="34" charset="0"/>
              <a:cs typeface="Times New Roman" pitchFamily="18" charset="0"/>
            </a:endParaRPr>
          </a:p>
          <a:p>
            <a:pPr indent="227013" algn="ctr">
              <a:tabLst>
                <a:tab pos="320675" algn="l"/>
                <a:tab pos="3240088" algn="ctr"/>
              </a:tabLst>
              <a:defRPr/>
            </a:pPr>
            <a:endParaRPr lang="ru-RU" sz="12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Izhitsa" pitchFamily="2" charset="0"/>
              <a:ea typeface="Calibri" pitchFamily="34" charset="0"/>
              <a:cs typeface="Times New Roman" pitchFamily="18" charset="0"/>
            </a:endParaRPr>
          </a:p>
          <a:p>
            <a:pPr indent="227013" algn="ctr">
              <a:tabLst>
                <a:tab pos="320675" algn="l"/>
                <a:tab pos="3240088" algn="ctr"/>
              </a:tabLst>
              <a:defRPr/>
            </a:pPr>
            <a:endParaRPr lang="ru-RU" sz="12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Izhitsa" pitchFamily="2" charset="0"/>
              <a:ea typeface="Calibri" pitchFamily="34" charset="0"/>
              <a:cs typeface="Times New Roman" pitchFamily="18" charset="0"/>
            </a:endParaRPr>
          </a:p>
          <a:p>
            <a:pPr indent="227013" algn="ctr">
              <a:tabLst>
                <a:tab pos="320675" algn="l"/>
                <a:tab pos="3240088" algn="ctr"/>
              </a:tabLst>
              <a:defRPr/>
            </a:pPr>
            <a:endParaRPr lang="ru-RU" sz="12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Izhitsa" pitchFamily="2" charset="0"/>
              <a:ea typeface="Calibri" pitchFamily="34" charset="0"/>
              <a:cs typeface="Times New Roman" pitchFamily="18" charset="0"/>
            </a:endParaRPr>
          </a:p>
          <a:p>
            <a:pPr indent="227013" algn="ctr">
              <a:tabLst>
                <a:tab pos="320675" algn="l"/>
                <a:tab pos="3240088" algn="ctr"/>
              </a:tabLst>
              <a:defRPr/>
            </a:pPr>
            <a:endParaRPr lang="ru-RU" sz="12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Izhitsa" pitchFamily="2" charset="0"/>
              <a:ea typeface="Calibri" pitchFamily="34" charset="0"/>
              <a:cs typeface="Times New Roman" pitchFamily="18" charset="0"/>
            </a:endParaRPr>
          </a:p>
          <a:p>
            <a:pPr indent="227013" algn="ctr">
              <a:tabLst>
                <a:tab pos="320675" algn="l"/>
                <a:tab pos="3240088" algn="ctr"/>
              </a:tabLst>
              <a:defRPr/>
            </a:pPr>
            <a:r>
              <a:rPr lang="ru-RU" sz="7000" b="1" dirty="0">
                <a:solidFill>
                  <a:srgbClr val="C00000"/>
                </a:solidFill>
                <a:effectLst>
                  <a:glow rad="101600">
                    <a:srgbClr val="FFFF00">
                      <a:alpha val="60000"/>
                    </a:srgbClr>
                  </a:glow>
                  <a:outerShdw blurRad="38100" dist="38100" dir="2700000" algn="tl">
                    <a:srgbClr val="C0C0C0"/>
                  </a:outerShdw>
                </a:effectLst>
                <a:latin typeface="+mj-lt"/>
                <a:ea typeface="Calibri" pitchFamily="34" charset="0"/>
                <a:cs typeface="Times New Roman" pitchFamily="18" charset="0"/>
              </a:rPr>
              <a:t>10</a:t>
            </a:r>
            <a:endParaRPr lang="ru-RU" sz="1100" dirty="0">
              <a:solidFill>
                <a:srgbClr val="C00000"/>
              </a:solidFill>
              <a:effectLst>
                <a:glow rad="101600">
                  <a:srgbClr val="FFFF00">
                    <a:alpha val="60000"/>
                  </a:srgbClr>
                </a:glow>
                <a:outerShdw blurRad="38100" dist="38100" dir="2700000" algn="tl">
                  <a:srgbClr val="C0C0C0"/>
                </a:outerShdw>
              </a:effectLst>
              <a:latin typeface="+mj-lt"/>
              <a:ea typeface="Calibri" pitchFamily="34" charset="0"/>
              <a:cs typeface="Times New Roman" pitchFamily="18" charset="0"/>
            </a:endParaRPr>
          </a:p>
          <a:p>
            <a:pPr indent="227013" algn="ctr">
              <a:tabLst>
                <a:tab pos="320675" algn="l"/>
                <a:tab pos="3240088" algn="ctr"/>
              </a:tabLst>
              <a:defRPr/>
            </a:pPr>
            <a:r>
              <a:rPr lang="ru-RU" sz="5400" b="1" dirty="0">
                <a:solidFill>
                  <a:srgbClr val="C00000"/>
                </a:solidFill>
                <a:effectLst>
                  <a:glow rad="101600">
                    <a:srgbClr val="FFFF00">
                      <a:alpha val="60000"/>
                    </a:srgbClr>
                  </a:glow>
                  <a:outerShdw blurRad="38100" dist="38100" dir="2700000" algn="tl">
                    <a:srgbClr val="C0C0C0"/>
                  </a:outerShdw>
                </a:effectLst>
                <a:latin typeface="+mj-lt"/>
                <a:ea typeface="Calibri" pitchFamily="34" charset="0"/>
                <a:cs typeface="Times New Roman" pitchFamily="18" charset="0"/>
              </a:rPr>
              <a:t>июля</a:t>
            </a:r>
            <a:endParaRPr lang="ru-RU" sz="900" dirty="0">
              <a:solidFill>
                <a:srgbClr val="C00000"/>
              </a:solidFill>
              <a:effectLst>
                <a:glow rad="101600">
                  <a:srgbClr val="FFFF00">
                    <a:alpha val="60000"/>
                  </a:srgbClr>
                </a:glow>
                <a:outerShdw blurRad="38100" dist="38100" dir="2700000" algn="tl">
                  <a:srgbClr val="C0C0C0"/>
                </a:outerShdw>
              </a:effectLst>
              <a:latin typeface="+mj-lt"/>
              <a:ea typeface="Calibri" pitchFamily="34" charset="0"/>
              <a:cs typeface="Times New Roman" pitchFamily="18" charset="0"/>
            </a:endParaRPr>
          </a:p>
          <a:p>
            <a:pPr indent="227013" algn="ctr" eaLnBrk="0" hangingPunct="0">
              <a:tabLst>
                <a:tab pos="320675" algn="l"/>
                <a:tab pos="3240088" algn="ctr"/>
              </a:tabLst>
              <a:defRPr/>
            </a:pPr>
            <a:endParaRPr lang="en-US" sz="3200" b="1" dirty="0">
              <a:solidFill>
                <a:srgbClr val="FF0000"/>
              </a:solidFill>
              <a:effectLst>
                <a:glow rad="228600">
                  <a:schemeClr val="accent2">
                    <a:satMod val="175000"/>
                    <a:alpha val="40000"/>
                  </a:schemeClr>
                </a:glow>
              </a:effectLst>
              <a:latin typeface="+mj-lt"/>
              <a:ea typeface="Calibri" pitchFamily="34" charset="0"/>
              <a:cs typeface="Times New Roman" pitchFamily="18" charset="0"/>
            </a:endParaRPr>
          </a:p>
          <a:p>
            <a:pPr indent="227013" algn="ctr" eaLnBrk="0" hangingPunct="0">
              <a:tabLst>
                <a:tab pos="320675" algn="l"/>
                <a:tab pos="3240088" algn="ctr"/>
              </a:tabLst>
              <a:defRPr/>
            </a:pPr>
            <a:r>
              <a:rPr lang="ru-RU" sz="3200" b="1" dirty="0">
                <a:solidFill>
                  <a:srgbClr val="C00000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  <a:latin typeface="+mn-lt"/>
                <a:ea typeface="Calibri" pitchFamily="34" charset="0"/>
                <a:cs typeface="Times New Roman" pitchFamily="18" charset="0"/>
              </a:rPr>
              <a:t>День победы над шведами в Полтавском сражении</a:t>
            </a:r>
          </a:p>
          <a:p>
            <a:pPr indent="227013" algn="ctr" eaLnBrk="0" hangingPunct="0">
              <a:tabLst>
                <a:tab pos="320675" algn="l"/>
                <a:tab pos="3240088" algn="ctr"/>
              </a:tabLst>
              <a:defRPr/>
            </a:pPr>
            <a:r>
              <a:rPr lang="ru-RU" sz="3200" b="1" dirty="0">
                <a:solidFill>
                  <a:srgbClr val="C00000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  <a:latin typeface="+mn-lt"/>
                <a:ea typeface="Calibri" pitchFamily="34" charset="0"/>
                <a:cs typeface="Times New Roman" pitchFamily="18" charset="0"/>
              </a:rPr>
              <a:t> (1709 год)</a:t>
            </a:r>
            <a:endParaRPr lang="ru-RU" sz="3200" dirty="0">
              <a:solidFill>
                <a:srgbClr val="C00000"/>
              </a:solidFill>
              <a:effectLst>
                <a:glow rad="228600">
                  <a:schemeClr val="accent2">
                    <a:satMod val="175000"/>
                    <a:alpha val="40000"/>
                  </a:schemeClr>
                </a:glow>
              </a:effectLst>
              <a:latin typeface="+mn-lt"/>
              <a:ea typeface="Calibri" pitchFamily="34" charset="0"/>
              <a:cs typeface="Times New Roman" pitchFamily="18" charset="0"/>
            </a:endParaRPr>
          </a:p>
          <a:p>
            <a:pPr indent="227013" eaLnBrk="0" hangingPunct="0">
              <a:tabLst>
                <a:tab pos="320675" algn="l"/>
                <a:tab pos="3240088" algn="ctr"/>
              </a:tabLst>
              <a:defRPr/>
            </a:pPr>
            <a:endParaRPr lang="ru-RU" dirty="0">
              <a:solidFill>
                <a:srgbClr val="C00000"/>
              </a:solidFill>
              <a:latin typeface="+mn-lt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15363" name="Rectangle 3"/>
          <p:cNvSpPr>
            <a:spLocks noChangeArrowheads="1"/>
          </p:cNvSpPr>
          <p:nvPr/>
        </p:nvSpPr>
        <p:spPr bwMode="auto">
          <a:xfrm>
            <a:off x="0" y="214313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mbria" pitchFamily="18" charset="0"/>
            </a:endParaRPr>
          </a:p>
        </p:txBody>
      </p:sp>
      <p:pic>
        <p:nvPicPr>
          <p:cNvPr id="6" name="Рисунок 5" descr="GCRR-Blokada-Dvortzov.jp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3214688" y="1285875"/>
            <a:ext cx="5929312" cy="4357688"/>
          </a:xfrm>
          <a:prstGeom prst="rect">
            <a:avLst/>
          </a:prstGeom>
          <a:ln>
            <a:noFill/>
          </a:ln>
          <a:effectLst>
            <a:outerShdw blurRad="292100" dist="1270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ext Box 1" descr="о"/>
          <p:cNvSpPr txBox="1">
            <a:spLocks noChangeArrowheads="1"/>
          </p:cNvSpPr>
          <p:nvPr/>
        </p:nvSpPr>
        <p:spPr bwMode="auto">
          <a:xfrm>
            <a:off x="107950" y="115888"/>
            <a:ext cx="3035300" cy="6456362"/>
          </a:xfrm>
          <a:prstGeom prst="rect">
            <a:avLst/>
          </a:prstGeom>
          <a:blipFill dpi="0" rotWithShape="1">
            <a:blip r:embed="rId2" cstate="email">
              <a:alphaModFix amt="51000"/>
              <a:duotone>
                <a:schemeClr val="bg2">
                  <a:shade val="45000"/>
                  <a:satMod val="135000"/>
                </a:schemeClr>
                <a:prstClr val="white"/>
              </a:duotone>
            </a:blip>
            <a:srcRect/>
            <a:stretch>
              <a:fillRect/>
            </a:stretch>
          </a:blipFill>
          <a:ln w="25400">
            <a:solidFill>
              <a:srgbClr val="800000"/>
            </a:solidFill>
            <a:miter lim="800000"/>
            <a:headEnd/>
            <a:tailEnd/>
          </a:ln>
        </p:spPr>
        <p:txBody>
          <a:bodyPr/>
          <a:lstStyle/>
          <a:p>
            <a:pPr indent="227013" algn="ctr">
              <a:tabLst>
                <a:tab pos="320675" algn="l"/>
                <a:tab pos="3240088" algn="ctr"/>
              </a:tabLst>
              <a:defRPr/>
            </a:pPr>
            <a:endParaRPr lang="ru-RU" sz="12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Izhitsa" pitchFamily="2" charset="0"/>
              <a:ea typeface="Calibri" pitchFamily="34" charset="0"/>
              <a:cs typeface="Times New Roman" pitchFamily="18" charset="0"/>
            </a:endParaRPr>
          </a:p>
          <a:p>
            <a:pPr indent="227013" algn="ctr">
              <a:tabLst>
                <a:tab pos="320675" algn="l"/>
                <a:tab pos="3240088" algn="ctr"/>
              </a:tabLst>
              <a:defRPr/>
            </a:pPr>
            <a:endParaRPr lang="ru-RU" sz="12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Izhitsa" pitchFamily="2" charset="0"/>
              <a:ea typeface="Calibri" pitchFamily="34" charset="0"/>
              <a:cs typeface="Times New Roman" pitchFamily="18" charset="0"/>
            </a:endParaRPr>
          </a:p>
          <a:p>
            <a:pPr indent="227013" algn="ctr">
              <a:tabLst>
                <a:tab pos="320675" algn="l"/>
                <a:tab pos="3240088" algn="ctr"/>
              </a:tabLst>
              <a:defRPr/>
            </a:pPr>
            <a:endParaRPr lang="ru-RU" sz="12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Izhitsa" pitchFamily="2" charset="0"/>
              <a:ea typeface="Calibri" pitchFamily="34" charset="0"/>
              <a:cs typeface="Times New Roman" pitchFamily="18" charset="0"/>
            </a:endParaRPr>
          </a:p>
          <a:p>
            <a:pPr indent="227013" algn="ctr">
              <a:tabLst>
                <a:tab pos="320675" algn="l"/>
                <a:tab pos="3240088" algn="ctr"/>
              </a:tabLst>
              <a:defRPr/>
            </a:pPr>
            <a:endParaRPr lang="ru-RU" sz="12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Izhitsa" pitchFamily="2" charset="0"/>
              <a:ea typeface="Calibri" pitchFamily="34" charset="0"/>
              <a:cs typeface="Times New Roman" pitchFamily="18" charset="0"/>
            </a:endParaRPr>
          </a:p>
          <a:p>
            <a:pPr indent="227013" algn="ctr">
              <a:tabLst>
                <a:tab pos="320675" algn="l"/>
                <a:tab pos="3240088" algn="ctr"/>
              </a:tabLst>
              <a:defRPr/>
            </a:pPr>
            <a:endParaRPr lang="ru-RU" sz="12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Izhitsa" pitchFamily="2" charset="0"/>
              <a:ea typeface="Calibri" pitchFamily="34" charset="0"/>
              <a:cs typeface="Times New Roman" pitchFamily="18" charset="0"/>
            </a:endParaRPr>
          </a:p>
          <a:p>
            <a:pPr indent="227013" algn="ctr">
              <a:tabLst>
                <a:tab pos="320675" algn="l"/>
                <a:tab pos="3240088" algn="ctr"/>
              </a:tabLst>
              <a:defRPr/>
            </a:pPr>
            <a:endParaRPr lang="ru-RU" sz="12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Izhitsa" pitchFamily="2" charset="0"/>
              <a:ea typeface="Calibri" pitchFamily="34" charset="0"/>
              <a:cs typeface="Times New Roman" pitchFamily="18" charset="0"/>
            </a:endParaRPr>
          </a:p>
          <a:p>
            <a:pPr indent="227013" algn="ctr">
              <a:tabLst>
                <a:tab pos="320675" algn="l"/>
                <a:tab pos="3240088" algn="ctr"/>
              </a:tabLst>
              <a:defRPr/>
            </a:pPr>
            <a:endParaRPr lang="ru-RU" sz="12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Izhitsa" pitchFamily="2" charset="0"/>
              <a:ea typeface="Calibri" pitchFamily="34" charset="0"/>
              <a:cs typeface="Times New Roman" pitchFamily="18" charset="0"/>
            </a:endParaRPr>
          </a:p>
          <a:p>
            <a:pPr indent="227013" algn="ctr">
              <a:tabLst>
                <a:tab pos="320675" algn="l"/>
                <a:tab pos="3240088" algn="ctr"/>
              </a:tabLst>
              <a:defRPr/>
            </a:pPr>
            <a:r>
              <a:rPr lang="ru-RU" sz="7000" b="1" dirty="0">
                <a:solidFill>
                  <a:srgbClr val="C00000"/>
                </a:solidFill>
                <a:effectLst>
                  <a:glow rad="101600">
                    <a:srgbClr val="FFFF00">
                      <a:alpha val="60000"/>
                    </a:srgbClr>
                  </a:glow>
                  <a:outerShdw blurRad="38100" dist="38100" dir="2700000" algn="tl">
                    <a:srgbClr val="C0C0C0"/>
                  </a:outerShdw>
                </a:effectLst>
                <a:latin typeface="+mn-lt"/>
                <a:ea typeface="Calibri" pitchFamily="34" charset="0"/>
                <a:cs typeface="Times New Roman" pitchFamily="18" charset="0"/>
              </a:rPr>
              <a:t>9</a:t>
            </a:r>
            <a:endParaRPr lang="ru-RU" sz="1100" dirty="0">
              <a:solidFill>
                <a:srgbClr val="C00000"/>
              </a:solidFill>
              <a:effectLst>
                <a:glow rad="101600">
                  <a:srgbClr val="FFFF00">
                    <a:alpha val="60000"/>
                  </a:srgbClr>
                </a:glow>
                <a:outerShdw blurRad="38100" dist="38100" dir="2700000" algn="tl">
                  <a:srgbClr val="C0C0C0"/>
                </a:outerShdw>
              </a:effectLst>
              <a:latin typeface="+mn-lt"/>
              <a:ea typeface="Calibri" pitchFamily="34" charset="0"/>
              <a:cs typeface="Times New Roman" pitchFamily="18" charset="0"/>
            </a:endParaRPr>
          </a:p>
          <a:p>
            <a:pPr indent="227013" algn="ctr" eaLnBrk="0" hangingPunct="0">
              <a:tabLst>
                <a:tab pos="320675" algn="l"/>
                <a:tab pos="3240088" algn="ctr"/>
              </a:tabLst>
              <a:defRPr/>
            </a:pPr>
            <a:r>
              <a:rPr lang="ru-RU" sz="4400" b="1" dirty="0">
                <a:solidFill>
                  <a:srgbClr val="C00000"/>
                </a:solidFill>
                <a:effectLst>
                  <a:glow rad="101600">
                    <a:srgbClr val="FFFF00">
                      <a:alpha val="60000"/>
                    </a:srgbClr>
                  </a:glow>
                  <a:outerShdw blurRad="38100" dist="38100" dir="2700000" algn="tl">
                    <a:srgbClr val="C0C0C0"/>
                  </a:outerShdw>
                </a:effectLst>
                <a:latin typeface="+mn-lt"/>
                <a:ea typeface="Calibri" pitchFamily="34" charset="0"/>
                <a:cs typeface="Times New Roman" pitchFamily="18" charset="0"/>
              </a:rPr>
              <a:t>августа</a:t>
            </a:r>
            <a:endParaRPr lang="ru-RU" sz="700" dirty="0">
              <a:solidFill>
                <a:srgbClr val="C00000"/>
              </a:solidFill>
              <a:effectLst>
                <a:glow rad="101600">
                  <a:srgbClr val="FFFF00">
                    <a:alpha val="60000"/>
                  </a:srgbClr>
                </a:glow>
                <a:outerShdw blurRad="38100" dist="38100" dir="2700000" algn="tl">
                  <a:srgbClr val="C0C0C0"/>
                </a:outerShdw>
              </a:effectLst>
              <a:latin typeface="+mn-lt"/>
              <a:ea typeface="Calibri" pitchFamily="34" charset="0"/>
              <a:cs typeface="Times New Roman" pitchFamily="18" charset="0"/>
            </a:endParaRPr>
          </a:p>
          <a:p>
            <a:pPr indent="227013" algn="ctr" eaLnBrk="0" hangingPunct="0">
              <a:tabLst>
                <a:tab pos="320675" algn="l"/>
                <a:tab pos="3240088" algn="ctr"/>
              </a:tabLst>
              <a:defRPr/>
            </a:pPr>
            <a:endParaRPr lang="en-US" sz="2800" b="1" dirty="0">
              <a:solidFill>
                <a:srgbClr val="C00000"/>
              </a:solidFill>
              <a:effectLst>
                <a:glow rad="228600">
                  <a:schemeClr val="accent2">
                    <a:satMod val="175000"/>
                    <a:alpha val="40000"/>
                  </a:schemeClr>
                </a:glow>
              </a:effectLst>
              <a:latin typeface="+mn-lt"/>
              <a:ea typeface="Calibri" pitchFamily="34" charset="0"/>
              <a:cs typeface="Times New Roman" pitchFamily="18" charset="0"/>
            </a:endParaRPr>
          </a:p>
          <a:p>
            <a:pPr indent="227013" algn="ctr" eaLnBrk="0" hangingPunct="0">
              <a:tabLst>
                <a:tab pos="320675" algn="l"/>
                <a:tab pos="3240088" algn="ctr"/>
              </a:tabLst>
              <a:defRPr/>
            </a:pPr>
            <a:r>
              <a:rPr lang="ru-RU" sz="2800" b="1" dirty="0">
                <a:solidFill>
                  <a:srgbClr val="C00000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  <a:latin typeface="+mn-lt"/>
                <a:ea typeface="Calibri" pitchFamily="34" charset="0"/>
                <a:cs typeface="Times New Roman" pitchFamily="18" charset="0"/>
              </a:rPr>
              <a:t>Победа русского флота над шведами у мыса Гангут</a:t>
            </a:r>
          </a:p>
          <a:p>
            <a:pPr indent="227013" algn="ctr" eaLnBrk="0" hangingPunct="0">
              <a:tabLst>
                <a:tab pos="320675" algn="l"/>
                <a:tab pos="3240088" algn="ctr"/>
              </a:tabLst>
              <a:defRPr/>
            </a:pPr>
            <a:r>
              <a:rPr lang="ru-RU" sz="2800" b="1" dirty="0">
                <a:solidFill>
                  <a:srgbClr val="C00000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  <a:latin typeface="+mn-lt"/>
                <a:ea typeface="Calibri" pitchFamily="34" charset="0"/>
                <a:cs typeface="Times New Roman" pitchFamily="18" charset="0"/>
              </a:rPr>
              <a:t> (1714 год)</a:t>
            </a:r>
            <a:endParaRPr lang="ru-RU" sz="700" dirty="0">
              <a:solidFill>
                <a:srgbClr val="C00000"/>
              </a:solidFill>
              <a:effectLst>
                <a:glow rad="228600">
                  <a:schemeClr val="accent2">
                    <a:satMod val="175000"/>
                    <a:alpha val="40000"/>
                  </a:schemeClr>
                </a:glow>
              </a:effectLst>
              <a:latin typeface="+mn-lt"/>
              <a:ea typeface="Calibri" pitchFamily="34" charset="0"/>
              <a:cs typeface="Times New Roman" pitchFamily="18" charset="0"/>
            </a:endParaRPr>
          </a:p>
          <a:p>
            <a:pPr indent="227013" eaLnBrk="0" hangingPunct="0">
              <a:tabLst>
                <a:tab pos="320675" algn="l"/>
                <a:tab pos="3240088" algn="ctr"/>
              </a:tabLst>
              <a:defRPr/>
            </a:pPr>
            <a:endParaRPr lang="ru-RU" dirty="0">
              <a:latin typeface="+mn-lt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16387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mbria" pitchFamily="18" charset="0"/>
            </a:endParaRPr>
          </a:p>
        </p:txBody>
      </p:sp>
      <p:pic>
        <p:nvPicPr>
          <p:cNvPr id="6" name="Рисунок 5" descr="GCRR-Blokada-Dvortzov.jp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3143250" y="857250"/>
            <a:ext cx="6000750" cy="4430713"/>
          </a:xfrm>
          <a:prstGeom prst="rect">
            <a:avLst/>
          </a:prstGeom>
          <a:ln>
            <a:noFill/>
          </a:ln>
          <a:effectLst>
            <a:outerShdw blurRad="292100" dist="1270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ext Box 1" descr="о"/>
          <p:cNvSpPr txBox="1">
            <a:spLocks noChangeArrowheads="1"/>
          </p:cNvSpPr>
          <p:nvPr/>
        </p:nvSpPr>
        <p:spPr bwMode="auto">
          <a:xfrm>
            <a:off x="214313" y="285750"/>
            <a:ext cx="2928937" cy="6286500"/>
          </a:xfrm>
          <a:prstGeom prst="rect">
            <a:avLst/>
          </a:prstGeom>
          <a:blipFill dpi="0" rotWithShape="1">
            <a:blip r:embed="rId2" cstate="email">
              <a:alphaModFix amt="51000"/>
              <a:duotone>
                <a:schemeClr val="bg2">
                  <a:shade val="45000"/>
                  <a:satMod val="135000"/>
                </a:schemeClr>
                <a:prstClr val="white"/>
              </a:duotone>
            </a:blip>
            <a:srcRect/>
            <a:stretch>
              <a:fillRect/>
            </a:stretch>
          </a:blipFill>
          <a:ln w="19050">
            <a:solidFill>
              <a:srgbClr val="FFC000"/>
            </a:solidFill>
            <a:miter lim="800000"/>
            <a:headEnd/>
            <a:tailEnd/>
          </a:ln>
        </p:spPr>
        <p:txBody>
          <a:bodyPr/>
          <a:lstStyle/>
          <a:p>
            <a:pPr indent="227013" algn="ctr">
              <a:tabLst>
                <a:tab pos="320675" algn="l"/>
                <a:tab pos="3240088" algn="ctr"/>
              </a:tabLst>
              <a:defRPr/>
            </a:pPr>
            <a:endParaRPr lang="ru-RU" sz="12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Izhitsa" pitchFamily="2" charset="0"/>
              <a:ea typeface="Calibri" pitchFamily="34" charset="0"/>
              <a:cs typeface="Times New Roman" pitchFamily="18" charset="0"/>
            </a:endParaRPr>
          </a:p>
          <a:p>
            <a:pPr indent="227013" algn="ctr">
              <a:tabLst>
                <a:tab pos="320675" algn="l"/>
                <a:tab pos="3240088" algn="ctr"/>
              </a:tabLst>
              <a:defRPr/>
            </a:pPr>
            <a:endParaRPr lang="ru-RU" sz="12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Izhitsa" pitchFamily="2" charset="0"/>
              <a:ea typeface="Calibri" pitchFamily="34" charset="0"/>
              <a:cs typeface="Times New Roman" pitchFamily="18" charset="0"/>
            </a:endParaRPr>
          </a:p>
          <a:p>
            <a:pPr indent="227013" algn="ctr">
              <a:tabLst>
                <a:tab pos="320675" algn="l"/>
                <a:tab pos="3240088" algn="ctr"/>
              </a:tabLst>
              <a:defRPr/>
            </a:pPr>
            <a:endParaRPr lang="ru-RU" sz="12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Izhitsa" pitchFamily="2" charset="0"/>
              <a:ea typeface="Calibri" pitchFamily="34" charset="0"/>
              <a:cs typeface="Times New Roman" pitchFamily="18" charset="0"/>
            </a:endParaRPr>
          </a:p>
          <a:p>
            <a:pPr indent="227013" algn="ctr">
              <a:tabLst>
                <a:tab pos="320675" algn="l"/>
                <a:tab pos="3240088" algn="ctr"/>
              </a:tabLst>
              <a:defRPr/>
            </a:pPr>
            <a:endParaRPr lang="ru-RU" sz="12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Izhitsa" pitchFamily="2" charset="0"/>
              <a:ea typeface="Calibri" pitchFamily="34" charset="0"/>
              <a:cs typeface="Times New Roman" pitchFamily="18" charset="0"/>
            </a:endParaRPr>
          </a:p>
          <a:p>
            <a:pPr indent="227013" algn="ctr">
              <a:tabLst>
                <a:tab pos="320675" algn="l"/>
                <a:tab pos="3240088" algn="ctr"/>
              </a:tabLst>
              <a:defRPr/>
            </a:pPr>
            <a:endParaRPr lang="ru-RU" sz="12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Izhitsa" pitchFamily="2" charset="0"/>
              <a:ea typeface="Calibri" pitchFamily="34" charset="0"/>
              <a:cs typeface="Times New Roman" pitchFamily="18" charset="0"/>
            </a:endParaRPr>
          </a:p>
          <a:p>
            <a:pPr indent="227013" algn="ctr">
              <a:tabLst>
                <a:tab pos="320675" algn="l"/>
                <a:tab pos="3240088" algn="ctr"/>
              </a:tabLst>
              <a:defRPr/>
            </a:pPr>
            <a:endParaRPr lang="ru-RU" sz="12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Izhitsa" pitchFamily="2" charset="0"/>
              <a:ea typeface="Calibri" pitchFamily="34" charset="0"/>
              <a:cs typeface="Times New Roman" pitchFamily="18" charset="0"/>
            </a:endParaRPr>
          </a:p>
          <a:p>
            <a:pPr indent="227013" algn="ctr">
              <a:tabLst>
                <a:tab pos="320675" algn="l"/>
                <a:tab pos="3240088" algn="ctr"/>
              </a:tabLst>
              <a:defRPr/>
            </a:pPr>
            <a:endParaRPr lang="ru-RU" sz="12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Izhitsa" pitchFamily="2" charset="0"/>
              <a:ea typeface="Calibri" pitchFamily="34" charset="0"/>
              <a:cs typeface="Times New Roman" pitchFamily="18" charset="0"/>
            </a:endParaRPr>
          </a:p>
          <a:p>
            <a:pPr indent="227013" algn="ctr">
              <a:tabLst>
                <a:tab pos="320675" algn="l"/>
                <a:tab pos="3240088" algn="ctr"/>
              </a:tabLst>
              <a:defRPr/>
            </a:pPr>
            <a:r>
              <a:rPr lang="ru-RU" sz="7000" b="1" dirty="0">
                <a:solidFill>
                  <a:srgbClr val="C00000"/>
                </a:solidFill>
                <a:effectLst>
                  <a:glow rad="101600">
                    <a:srgbClr val="FFFF00">
                      <a:alpha val="60000"/>
                    </a:srgbClr>
                  </a:glow>
                  <a:outerShdw blurRad="38100" dist="38100" dir="2700000" algn="tl">
                    <a:srgbClr val="C0C0C0"/>
                  </a:outerShdw>
                </a:effectLst>
                <a:latin typeface="+mn-lt"/>
                <a:ea typeface="Calibri" pitchFamily="34" charset="0"/>
                <a:cs typeface="Times New Roman" pitchFamily="18" charset="0"/>
              </a:rPr>
              <a:t>24</a:t>
            </a:r>
            <a:endParaRPr lang="ru-RU" sz="1100" dirty="0">
              <a:solidFill>
                <a:srgbClr val="C00000"/>
              </a:solidFill>
              <a:effectLst>
                <a:glow rad="101600">
                  <a:srgbClr val="FFFF00">
                    <a:alpha val="60000"/>
                  </a:srgbClr>
                </a:glow>
                <a:outerShdw blurRad="38100" dist="38100" dir="2700000" algn="tl">
                  <a:srgbClr val="C0C0C0"/>
                </a:outerShdw>
              </a:effectLst>
              <a:latin typeface="+mn-lt"/>
              <a:ea typeface="Calibri" pitchFamily="34" charset="0"/>
              <a:cs typeface="Times New Roman" pitchFamily="18" charset="0"/>
            </a:endParaRPr>
          </a:p>
          <a:p>
            <a:pPr indent="227013" algn="ctr" eaLnBrk="0" hangingPunct="0">
              <a:tabLst>
                <a:tab pos="320675" algn="l"/>
                <a:tab pos="3240088" algn="ctr"/>
              </a:tabLst>
              <a:defRPr/>
            </a:pPr>
            <a:r>
              <a:rPr lang="ru-RU" sz="4400" b="1" dirty="0">
                <a:solidFill>
                  <a:srgbClr val="C00000"/>
                </a:solidFill>
                <a:effectLst>
                  <a:glow rad="101600">
                    <a:srgbClr val="FFFF00">
                      <a:alpha val="60000"/>
                    </a:srgbClr>
                  </a:glow>
                  <a:outerShdw blurRad="38100" dist="38100" dir="2700000" algn="tl">
                    <a:srgbClr val="C0C0C0"/>
                  </a:outerShdw>
                </a:effectLst>
                <a:latin typeface="+mn-lt"/>
                <a:ea typeface="Calibri" pitchFamily="34" charset="0"/>
                <a:cs typeface="Times New Roman" pitchFamily="18" charset="0"/>
              </a:rPr>
              <a:t>декабря</a:t>
            </a:r>
            <a:endParaRPr lang="ru-RU" sz="700" dirty="0">
              <a:solidFill>
                <a:srgbClr val="C00000"/>
              </a:solidFill>
              <a:effectLst>
                <a:glow rad="101600">
                  <a:srgbClr val="FFFF00">
                    <a:alpha val="60000"/>
                  </a:srgbClr>
                </a:glow>
                <a:outerShdw blurRad="38100" dist="38100" dir="2700000" algn="tl">
                  <a:srgbClr val="C0C0C0"/>
                </a:outerShdw>
              </a:effectLst>
              <a:latin typeface="+mn-lt"/>
              <a:ea typeface="Calibri" pitchFamily="34" charset="0"/>
              <a:cs typeface="Times New Roman" pitchFamily="18" charset="0"/>
            </a:endParaRPr>
          </a:p>
          <a:p>
            <a:pPr indent="227013" algn="ctr" eaLnBrk="0" hangingPunct="0">
              <a:tabLst>
                <a:tab pos="320675" algn="l"/>
                <a:tab pos="3240088" algn="ctr"/>
              </a:tabLst>
              <a:defRPr/>
            </a:pPr>
            <a:endParaRPr lang="en-US" sz="4000" b="1" dirty="0">
              <a:solidFill>
                <a:srgbClr val="FF0000"/>
              </a:solidFill>
              <a:effectLst>
                <a:glow rad="228600">
                  <a:schemeClr val="accent2">
                    <a:satMod val="175000"/>
                    <a:alpha val="40000"/>
                  </a:schemeClr>
                </a:glow>
              </a:effectLst>
              <a:latin typeface="+mn-lt"/>
              <a:ea typeface="Calibri" pitchFamily="34" charset="0"/>
              <a:cs typeface="Times New Roman" pitchFamily="18" charset="0"/>
            </a:endParaRPr>
          </a:p>
          <a:p>
            <a:pPr indent="227013" algn="ctr" eaLnBrk="0" hangingPunct="0">
              <a:tabLst>
                <a:tab pos="320675" algn="l"/>
                <a:tab pos="3240088" algn="ctr"/>
              </a:tabLst>
              <a:defRPr/>
            </a:pPr>
            <a:r>
              <a:rPr lang="ru-RU" sz="4000" b="1" dirty="0">
                <a:solidFill>
                  <a:srgbClr val="C00000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  <a:latin typeface="+mn-lt"/>
                <a:ea typeface="Calibri" pitchFamily="34" charset="0"/>
                <a:cs typeface="Times New Roman" pitchFamily="18" charset="0"/>
              </a:rPr>
              <a:t>Взятие Измаила</a:t>
            </a:r>
          </a:p>
          <a:p>
            <a:pPr indent="227013" algn="ctr" eaLnBrk="0" hangingPunct="0">
              <a:tabLst>
                <a:tab pos="320675" algn="l"/>
                <a:tab pos="3240088" algn="ctr"/>
              </a:tabLst>
              <a:defRPr/>
            </a:pPr>
            <a:r>
              <a:rPr lang="ru-RU" sz="4000" b="1" dirty="0">
                <a:solidFill>
                  <a:srgbClr val="C00000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  <a:latin typeface="+mn-lt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3600" b="1" dirty="0">
                <a:solidFill>
                  <a:srgbClr val="C00000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  <a:latin typeface="+mn-lt"/>
                <a:ea typeface="Calibri" pitchFamily="34" charset="0"/>
                <a:cs typeface="Times New Roman" pitchFamily="18" charset="0"/>
              </a:rPr>
              <a:t>(1790 год)</a:t>
            </a:r>
            <a:endParaRPr lang="ru-RU" sz="1000" dirty="0">
              <a:solidFill>
                <a:srgbClr val="C00000"/>
              </a:solidFill>
              <a:effectLst>
                <a:glow rad="228600">
                  <a:schemeClr val="accent2">
                    <a:satMod val="175000"/>
                    <a:alpha val="40000"/>
                  </a:schemeClr>
                </a:glow>
              </a:effectLst>
              <a:latin typeface="+mn-lt"/>
              <a:ea typeface="Calibri" pitchFamily="34" charset="0"/>
              <a:cs typeface="Times New Roman" pitchFamily="18" charset="0"/>
            </a:endParaRPr>
          </a:p>
          <a:p>
            <a:pPr indent="227013" eaLnBrk="0" hangingPunct="0">
              <a:tabLst>
                <a:tab pos="320675" algn="l"/>
                <a:tab pos="3240088" algn="ctr"/>
              </a:tabLst>
              <a:defRPr/>
            </a:pPr>
            <a:endParaRPr lang="ru-RU" dirty="0">
              <a:solidFill>
                <a:srgbClr val="C00000"/>
              </a:solidFill>
              <a:latin typeface="Arial" pitchFamily="34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17411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mbria" pitchFamily="18" charset="0"/>
            </a:endParaRPr>
          </a:p>
        </p:txBody>
      </p:sp>
      <p:pic>
        <p:nvPicPr>
          <p:cNvPr id="7" name="Рисунок 6" descr="GCRR-Blokada-Dvortzov.jp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3286125" y="1714500"/>
            <a:ext cx="5857875" cy="3552825"/>
          </a:xfrm>
          <a:prstGeom prst="rect">
            <a:avLst/>
          </a:prstGeom>
          <a:ln>
            <a:noFill/>
          </a:ln>
          <a:effectLst>
            <a:outerShdw blurRad="292100" dist="1270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ext Box 1" descr="о"/>
          <p:cNvSpPr txBox="1">
            <a:spLocks noChangeArrowheads="1"/>
          </p:cNvSpPr>
          <p:nvPr/>
        </p:nvSpPr>
        <p:spPr bwMode="auto">
          <a:xfrm>
            <a:off x="1" y="285750"/>
            <a:ext cx="3143250" cy="6286500"/>
          </a:xfrm>
          <a:prstGeom prst="rect">
            <a:avLst/>
          </a:prstGeom>
          <a:blipFill dpi="0" rotWithShape="1">
            <a:blip r:embed="rId2" cstate="email">
              <a:alphaModFix amt="51000"/>
              <a:duotone>
                <a:schemeClr val="bg2">
                  <a:shade val="45000"/>
                  <a:satMod val="135000"/>
                </a:schemeClr>
                <a:prstClr val="white"/>
              </a:duotone>
            </a:blip>
            <a:srcRect/>
            <a:stretch>
              <a:fillRect/>
            </a:stretch>
          </a:blipFill>
          <a:ln w="19050">
            <a:solidFill>
              <a:srgbClr val="FFC000"/>
            </a:solidFill>
            <a:miter lim="800000"/>
            <a:headEnd/>
            <a:tailEnd/>
          </a:ln>
        </p:spPr>
        <p:txBody>
          <a:bodyPr/>
          <a:lstStyle/>
          <a:p>
            <a:pPr indent="227013" algn="ctr">
              <a:tabLst>
                <a:tab pos="320675" algn="l"/>
                <a:tab pos="3240088" algn="ctr"/>
              </a:tabLst>
              <a:defRPr/>
            </a:pPr>
            <a:endParaRPr lang="ru-RU" sz="12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Izhitsa" pitchFamily="2" charset="0"/>
              <a:ea typeface="Calibri" pitchFamily="34" charset="0"/>
              <a:cs typeface="Times New Roman" pitchFamily="18" charset="0"/>
            </a:endParaRPr>
          </a:p>
          <a:p>
            <a:pPr indent="227013" algn="ctr">
              <a:tabLst>
                <a:tab pos="320675" algn="l"/>
                <a:tab pos="3240088" algn="ctr"/>
              </a:tabLst>
              <a:defRPr/>
            </a:pPr>
            <a:endParaRPr lang="ru-RU" sz="12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Izhitsa" pitchFamily="2" charset="0"/>
              <a:ea typeface="Calibri" pitchFamily="34" charset="0"/>
              <a:cs typeface="Times New Roman" pitchFamily="18" charset="0"/>
            </a:endParaRPr>
          </a:p>
          <a:p>
            <a:pPr indent="227013" algn="ctr">
              <a:tabLst>
                <a:tab pos="320675" algn="l"/>
                <a:tab pos="3240088" algn="ctr"/>
              </a:tabLst>
              <a:defRPr/>
            </a:pPr>
            <a:endParaRPr lang="ru-RU" sz="12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Izhitsa" pitchFamily="2" charset="0"/>
              <a:ea typeface="Calibri" pitchFamily="34" charset="0"/>
              <a:cs typeface="Times New Roman" pitchFamily="18" charset="0"/>
            </a:endParaRPr>
          </a:p>
          <a:p>
            <a:pPr indent="227013" algn="ctr">
              <a:tabLst>
                <a:tab pos="320675" algn="l"/>
                <a:tab pos="3240088" algn="ctr"/>
              </a:tabLst>
              <a:defRPr/>
            </a:pPr>
            <a:endParaRPr lang="ru-RU" sz="12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Izhitsa" pitchFamily="2" charset="0"/>
              <a:ea typeface="Calibri" pitchFamily="34" charset="0"/>
              <a:cs typeface="Times New Roman" pitchFamily="18" charset="0"/>
            </a:endParaRPr>
          </a:p>
          <a:p>
            <a:pPr indent="227013" algn="ctr">
              <a:tabLst>
                <a:tab pos="320675" algn="l"/>
                <a:tab pos="3240088" algn="ctr"/>
              </a:tabLst>
              <a:defRPr/>
            </a:pPr>
            <a:endParaRPr lang="ru-RU" sz="12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Izhitsa" pitchFamily="2" charset="0"/>
              <a:ea typeface="Calibri" pitchFamily="34" charset="0"/>
              <a:cs typeface="Times New Roman" pitchFamily="18" charset="0"/>
            </a:endParaRPr>
          </a:p>
          <a:p>
            <a:pPr indent="227013" algn="ctr">
              <a:tabLst>
                <a:tab pos="320675" algn="l"/>
                <a:tab pos="3240088" algn="ctr"/>
              </a:tabLst>
              <a:defRPr/>
            </a:pPr>
            <a:endParaRPr lang="ru-RU" sz="12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Izhitsa" pitchFamily="2" charset="0"/>
              <a:ea typeface="Calibri" pitchFamily="34" charset="0"/>
              <a:cs typeface="Times New Roman" pitchFamily="18" charset="0"/>
            </a:endParaRPr>
          </a:p>
          <a:p>
            <a:pPr indent="227013" algn="ctr">
              <a:tabLst>
                <a:tab pos="320675" algn="l"/>
                <a:tab pos="3240088" algn="ctr"/>
              </a:tabLst>
              <a:defRPr/>
            </a:pPr>
            <a:r>
              <a:rPr lang="ru-RU" sz="7000" b="1" dirty="0">
                <a:solidFill>
                  <a:srgbClr val="C00000"/>
                </a:solidFill>
                <a:effectLst>
                  <a:glow rad="101600">
                    <a:srgbClr val="FFFF00">
                      <a:alpha val="60000"/>
                    </a:srgbClr>
                  </a:glow>
                  <a:outerShdw blurRad="38100" dist="38100" dir="2700000" algn="tl">
                    <a:srgbClr val="C0C0C0"/>
                  </a:outerShdw>
                </a:effectLst>
                <a:latin typeface="+mn-lt"/>
                <a:ea typeface="Calibri" pitchFamily="34" charset="0"/>
                <a:cs typeface="Times New Roman" pitchFamily="18" charset="0"/>
              </a:rPr>
              <a:t>11</a:t>
            </a:r>
            <a:endParaRPr lang="ru-RU" sz="1100" dirty="0">
              <a:solidFill>
                <a:srgbClr val="C00000"/>
              </a:solidFill>
              <a:effectLst>
                <a:glow rad="101600">
                  <a:srgbClr val="FFFF00">
                    <a:alpha val="60000"/>
                  </a:srgbClr>
                </a:glow>
                <a:outerShdw blurRad="38100" dist="38100" dir="2700000" algn="tl">
                  <a:srgbClr val="C0C0C0"/>
                </a:outerShdw>
              </a:effectLst>
              <a:latin typeface="+mn-lt"/>
              <a:ea typeface="Calibri" pitchFamily="34" charset="0"/>
              <a:cs typeface="Times New Roman" pitchFamily="18" charset="0"/>
            </a:endParaRPr>
          </a:p>
          <a:p>
            <a:pPr indent="227013" algn="ctr" eaLnBrk="0" hangingPunct="0">
              <a:tabLst>
                <a:tab pos="320675" algn="l"/>
                <a:tab pos="3240088" algn="ctr"/>
              </a:tabLst>
              <a:defRPr/>
            </a:pPr>
            <a:r>
              <a:rPr lang="ru-RU" sz="4400" b="1" dirty="0">
                <a:solidFill>
                  <a:srgbClr val="C00000"/>
                </a:solidFill>
                <a:effectLst>
                  <a:glow rad="101600">
                    <a:srgbClr val="FFFF00">
                      <a:alpha val="60000"/>
                    </a:srgbClr>
                  </a:glow>
                  <a:outerShdw blurRad="38100" dist="38100" dir="2700000" algn="tl">
                    <a:srgbClr val="C0C0C0"/>
                  </a:outerShdw>
                </a:effectLst>
                <a:latin typeface="+mn-lt"/>
                <a:ea typeface="Calibri" pitchFamily="34" charset="0"/>
                <a:cs typeface="Times New Roman" pitchFamily="18" charset="0"/>
              </a:rPr>
              <a:t>сентября</a:t>
            </a:r>
            <a:endParaRPr lang="ru-RU" sz="700" dirty="0">
              <a:solidFill>
                <a:srgbClr val="C00000"/>
              </a:solidFill>
              <a:effectLst>
                <a:glow rad="101600">
                  <a:srgbClr val="FFFF00">
                    <a:alpha val="60000"/>
                  </a:srgbClr>
                </a:glow>
                <a:outerShdw blurRad="38100" dist="38100" dir="2700000" algn="tl">
                  <a:srgbClr val="C0C0C0"/>
                </a:outerShdw>
              </a:effectLst>
              <a:latin typeface="+mn-lt"/>
              <a:ea typeface="Calibri" pitchFamily="34" charset="0"/>
              <a:cs typeface="Times New Roman" pitchFamily="18" charset="0"/>
            </a:endParaRPr>
          </a:p>
          <a:p>
            <a:pPr indent="227013" algn="ctr" eaLnBrk="0" hangingPunct="0">
              <a:tabLst>
                <a:tab pos="320675" algn="l"/>
                <a:tab pos="3240088" algn="ctr"/>
              </a:tabLst>
              <a:defRPr/>
            </a:pPr>
            <a:endParaRPr lang="en-US" sz="2800" b="1" dirty="0">
              <a:solidFill>
                <a:srgbClr val="C00000"/>
              </a:solidFill>
              <a:effectLst>
                <a:glow rad="228600">
                  <a:schemeClr val="accent2">
                    <a:satMod val="175000"/>
                    <a:alpha val="40000"/>
                  </a:schemeClr>
                </a:glow>
              </a:effectLst>
              <a:latin typeface="+mn-lt"/>
              <a:ea typeface="Calibri" pitchFamily="34" charset="0"/>
              <a:cs typeface="Times New Roman" pitchFamily="18" charset="0"/>
            </a:endParaRPr>
          </a:p>
          <a:p>
            <a:pPr indent="227013" algn="ctr" eaLnBrk="0" hangingPunct="0">
              <a:tabLst>
                <a:tab pos="320675" algn="l"/>
                <a:tab pos="3240088" algn="ctr"/>
              </a:tabLst>
              <a:defRPr/>
            </a:pPr>
            <a:r>
              <a:rPr lang="ru-RU" sz="2800" b="1" dirty="0">
                <a:solidFill>
                  <a:srgbClr val="C00000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  <a:latin typeface="+mn-lt"/>
                <a:ea typeface="Calibri" pitchFamily="34" charset="0"/>
                <a:cs typeface="Times New Roman" pitchFamily="18" charset="0"/>
              </a:rPr>
              <a:t>Победа русской эскадры над турками у мыса </a:t>
            </a:r>
            <a:r>
              <a:rPr lang="ru-RU" sz="2800" b="1" dirty="0" err="1">
                <a:solidFill>
                  <a:srgbClr val="C00000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  <a:latin typeface="+mn-lt"/>
                <a:ea typeface="Calibri" pitchFamily="34" charset="0"/>
                <a:cs typeface="Times New Roman" pitchFamily="18" charset="0"/>
              </a:rPr>
              <a:t>Тендра</a:t>
            </a:r>
            <a:endParaRPr lang="ru-RU" sz="2800" b="1" dirty="0">
              <a:solidFill>
                <a:srgbClr val="C00000"/>
              </a:solidFill>
              <a:effectLst>
                <a:glow rad="228600">
                  <a:schemeClr val="accent2">
                    <a:satMod val="175000"/>
                    <a:alpha val="40000"/>
                  </a:schemeClr>
                </a:glow>
              </a:effectLst>
              <a:latin typeface="+mn-lt"/>
              <a:ea typeface="Calibri" pitchFamily="34" charset="0"/>
              <a:cs typeface="Times New Roman" pitchFamily="18" charset="0"/>
            </a:endParaRPr>
          </a:p>
          <a:p>
            <a:pPr indent="227013" algn="ctr" eaLnBrk="0" hangingPunct="0">
              <a:tabLst>
                <a:tab pos="320675" algn="l"/>
                <a:tab pos="3240088" algn="ctr"/>
              </a:tabLst>
              <a:defRPr/>
            </a:pPr>
            <a:r>
              <a:rPr lang="ru-RU" sz="2800" b="1" dirty="0">
                <a:solidFill>
                  <a:srgbClr val="C00000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  <a:latin typeface="+mn-lt"/>
                <a:ea typeface="Calibri" pitchFamily="34" charset="0"/>
                <a:cs typeface="Times New Roman" pitchFamily="18" charset="0"/>
              </a:rPr>
              <a:t> (1790 год)</a:t>
            </a:r>
            <a:endParaRPr lang="ru-RU" sz="700" dirty="0">
              <a:solidFill>
                <a:srgbClr val="C00000"/>
              </a:solidFill>
              <a:effectLst>
                <a:glow rad="228600">
                  <a:schemeClr val="accent2">
                    <a:satMod val="175000"/>
                    <a:alpha val="40000"/>
                  </a:schemeClr>
                </a:glow>
              </a:effectLst>
              <a:latin typeface="+mn-lt"/>
              <a:ea typeface="Calibri" pitchFamily="34" charset="0"/>
              <a:cs typeface="Times New Roman" pitchFamily="18" charset="0"/>
            </a:endParaRPr>
          </a:p>
          <a:p>
            <a:pPr indent="227013" eaLnBrk="0" hangingPunct="0">
              <a:tabLst>
                <a:tab pos="320675" algn="l"/>
                <a:tab pos="3240088" algn="ctr"/>
              </a:tabLst>
              <a:defRPr/>
            </a:pPr>
            <a:endParaRPr lang="ru-RU" dirty="0">
              <a:solidFill>
                <a:srgbClr val="C00000"/>
              </a:solidFill>
              <a:latin typeface="Arial" pitchFamily="34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18435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mbria" pitchFamily="18" charset="0"/>
            </a:endParaRPr>
          </a:p>
        </p:txBody>
      </p:sp>
      <p:pic>
        <p:nvPicPr>
          <p:cNvPr id="7" name="Рисунок 6" descr="3-ierarhov004.JPG"/>
          <p:cNvPicPr/>
          <p:nvPr/>
        </p:nvPicPr>
        <p:blipFill>
          <a:blip r:embed="rId3" cstate="print"/>
          <a:srcRect/>
          <a:stretch>
            <a:fillRect/>
          </a:stretch>
        </p:blipFill>
        <p:spPr>
          <a:xfrm>
            <a:off x="3143250" y="1428750"/>
            <a:ext cx="6000750" cy="355282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2">
  <a:themeElements>
    <a:clrScheme name="Welcome">
      <a:dk1>
        <a:sysClr val="windowText" lastClr="000000"/>
      </a:dk1>
      <a:lt1>
        <a:sysClr val="window" lastClr="FFFFFF"/>
      </a:lt1>
      <a:dk2>
        <a:srgbClr val="00272B"/>
      </a:dk2>
      <a:lt2>
        <a:srgbClr val="F7F7FF"/>
      </a:lt2>
      <a:accent1>
        <a:srgbClr val="006AED"/>
      </a:accent1>
      <a:accent2>
        <a:srgbClr val="0087BF"/>
      </a:accent2>
      <a:accent3>
        <a:srgbClr val="5D974B"/>
      </a:accent3>
      <a:accent4>
        <a:srgbClr val="9DBB3F"/>
      </a:accent4>
      <a:accent5>
        <a:srgbClr val="C77CC7"/>
      </a:accent5>
      <a:accent6>
        <a:srgbClr val="996699"/>
      </a:accent6>
      <a:hlink>
        <a:srgbClr val="E78707"/>
      </a:hlink>
      <a:folHlink>
        <a:srgbClr val="C618BA"/>
      </a:folHlink>
    </a:clrScheme>
    <a:fontScheme name="Welcome">
      <a:majorFont>
        <a:latin typeface="Book Antiqua"/>
        <a:ea typeface=""/>
        <a:cs typeface=""/>
        <a:font script="Jpan" typeface="ＭＳ Ｐゴシック"/>
        <a:font script="Hang" typeface="돋움"/>
        <a:font script="Hans" typeface="华文中宋"/>
        <a:font script="Hant" typeface="微軟正黑體"/>
        <a:font script="Arab" typeface="Times New  Roman"/>
        <a:font script="Hebr" typeface="Times New 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 Cherokee"/>
        <a:font script="Yiii" typeface="Microsoft Yi  Baiti"/>
        <a:font script="Tibt" typeface="Microsoft  Himalaya"/>
        <a:font script="Thaa" typeface="MV Boli"/>
        <a:font script="Deva" typeface="Mangal"/>
        <a:font script="Telu" typeface="Gautami"/>
        <a:font script="Taml" typeface="Latha"/>
        <a:font script="Syrc" typeface="Estrangelo  Edessa"/>
        <a:font script="Orya" typeface="Kalinga"/>
        <a:font script="Mlym" typeface="Kartika"/>
        <a:font script="Laoo" typeface="DokChampa"/>
        <a:font script="Sinh" typeface="Iskoola Pota"/>
        <a:font script="Mong" typeface="Mongolian  Baiti"/>
        <a:font script="Viet" typeface="Times New  Roman"/>
        <a:font script="Uigh" typeface="Microsoft  Uighur"/>
      </a:majorFont>
      <a:minorFont>
        <a:latin typeface="Cambria"/>
        <a:ea typeface=""/>
        <a:cs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Times New  Roman"/>
        <a:font script="Hebr" typeface="Times New 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 Cherokee"/>
        <a:font script="Yiii" typeface="Microsoft Yi  Baiti"/>
        <a:font script="Tibt" typeface="Microsoft  Himalaya"/>
        <a:font script="Thaa" typeface="MV Boli"/>
        <a:font script="Deva" typeface="Mangal"/>
        <a:font script="Telu" typeface="Gautami"/>
        <a:font script="Taml" typeface="Latha"/>
        <a:font script="Syrc" typeface="Estrangelo  Edessa"/>
        <a:font script="Orya" typeface="Kalinga"/>
        <a:font script="Mlym" typeface="Kartika"/>
        <a:font script="Laoo" typeface="DokChampa"/>
        <a:font script="Sinh" typeface="Iskoola Pota"/>
        <a:font script="Mong" typeface="Mongolian  Baiti"/>
        <a:font script="Viet" typeface="Times New  Roman"/>
        <a:font script="Uigh" typeface="Microsoft  Uighur"/>
      </a:minorFont>
    </a:fontScheme>
    <a:fmtScheme name="Welcome">
      <a:fillStyleLst>
        <a:solidFill>
          <a:schemeClr val="phClr">
            <a:tint val="100000"/>
            <a:shade val="100000"/>
            <a:hueMod val="100000"/>
            <a:satMod val="150000"/>
          </a:schemeClr>
        </a:solidFill>
        <a:gradFill rotWithShape="1">
          <a:gsLst>
            <a:gs pos="0">
              <a:schemeClr val="phClr">
                <a:tint val="10000"/>
                <a:shade val="100000"/>
                <a:hueMod val="100000"/>
                <a:satMod val="1000000"/>
              </a:schemeClr>
            </a:gs>
            <a:gs pos="100000">
              <a:schemeClr val="phClr">
                <a:tint val="100000"/>
                <a:shade val="100000"/>
                <a:hueMod val="100000"/>
                <a:satMod val="300000"/>
              </a:schemeClr>
            </a:gs>
          </a:gsLst>
          <a:lin ang="16200000" scaled="1"/>
        </a:gradFill>
        <a:gradFill flip="none" rotWithShape="1">
          <a:gsLst>
            <a:gs pos="0">
              <a:schemeClr val="phClr">
                <a:tint val="70000"/>
              </a:schemeClr>
            </a:gs>
            <a:gs pos="30000">
              <a:schemeClr val="phClr">
                <a:tint val="90000"/>
              </a:schemeClr>
            </a:gs>
            <a:gs pos="88000">
              <a:schemeClr val="phClr">
                <a:shade val="30000"/>
              </a:schemeClr>
            </a:gs>
            <a:gs pos="100000">
              <a:schemeClr val="phClr">
                <a:shade val="20000"/>
              </a:schemeClr>
            </a:gs>
          </a:gsLst>
          <a:lin ang="5400000" scaled="1"/>
          <a:tileRect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>
              <a:schemeClr val="phClr">
                <a:tint val="100000"/>
                <a:shade val="100000"/>
                <a:hueMod val="100000"/>
                <a:satMod val="100000"/>
              </a:schemeClr>
            </a:glow>
          </a:effectLst>
        </a:effectStyle>
        <a:effectStyle>
          <a:effectLst>
            <a:outerShdw blurRad="39000" dist="25400" dir="5400000">
              <a:srgbClr val="000000">
                <a:alpha val="40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prstMaterial="powder">
            <a:bevelT w="152400"/>
            <a:contourClr>
              <a:schemeClr val="phClr"/>
            </a:contourClr>
          </a:sp3d>
        </a:effectStyle>
      </a:effectStyleLst>
      <a:bgFillStyleLst>
        <a:solidFill>
          <a:schemeClr val="phClr">
            <a:tint val="100000"/>
            <a:shade val="100000"/>
            <a:hueMod val="100000"/>
            <a:satMod val="100000"/>
          </a:schemeClr>
        </a:solidFill>
        <a:gradFill rotWithShape="1">
          <a:gsLst>
            <a:gs pos="0">
              <a:schemeClr val="phClr">
                <a:tint val="100000"/>
                <a:shade val="30000"/>
                <a:hueMod val="100000"/>
              </a:schemeClr>
            </a:gs>
            <a:gs pos="20000">
              <a:schemeClr val="phClr">
                <a:tint val="100000"/>
                <a:shade val="100000"/>
                <a:hueMod val="100000"/>
              </a:schemeClr>
            </a:gs>
            <a:gs pos="100000">
              <a:schemeClr val="phClr">
                <a:tint val="90000"/>
                <a:shade val="100000"/>
                <a:hueMod val="100000"/>
                <a:satMod val="16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30000"/>
                <a:hueMod val="100000"/>
                <a:satMod val="1600000"/>
              </a:schemeClr>
            </a:gs>
            <a:gs pos="20000">
              <a:schemeClr val="phClr">
                <a:tint val="100000"/>
                <a:shade val="100000"/>
                <a:hueMod val="100000"/>
                <a:satMod val="500000"/>
              </a:schemeClr>
            </a:gs>
            <a:gs pos="100000">
              <a:schemeClr val="phClr">
                <a:tint val="90000"/>
                <a:shade val="100000"/>
                <a:hueMod val="100000"/>
                <a:satMod val="160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Тема2</Template>
  <TotalTime>330</TotalTime>
  <Words>249</Words>
  <Application>Microsoft Office PowerPoint</Application>
  <PresentationFormat>Экран (4:3)</PresentationFormat>
  <Paragraphs>195</Paragraphs>
  <Slides>18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26" baseType="lpstr">
      <vt:lpstr>Arial</vt:lpstr>
      <vt:lpstr>Book Antiqua</vt:lpstr>
      <vt:lpstr>Cambria</vt:lpstr>
      <vt:lpstr>Wingdings 2</vt:lpstr>
      <vt:lpstr>Calibri</vt:lpstr>
      <vt:lpstr>宋体</vt:lpstr>
      <vt:lpstr>Times New Roman</vt:lpstr>
      <vt:lpstr>Тема2</vt:lpstr>
      <vt:lpstr>Дни воинской славы России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Слава героям, погибшим за свободу и независимость нашей Родины!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Пользователь</cp:lastModifiedBy>
  <cp:revision>61</cp:revision>
  <dcterms:created xsi:type="dcterms:W3CDTF">2010-02-08T15:35:06Z</dcterms:created>
  <dcterms:modified xsi:type="dcterms:W3CDTF">2014-02-25T16:03:47Z</dcterms:modified>
</cp:coreProperties>
</file>