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11558-0C71-417D-A3B6-20B5412A27CE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C620B2-DCA8-4CD6-A5E2-CD65F4C1BA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lus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0%B2%D0%BA%D0%B0%D0%B7" TargetMode="External"/><Relationship Id="rId13" Type="http://schemas.openxmlformats.org/officeDocument/2006/relationships/hyperlink" Target="http://ru.wikipedia.org/wiki/%D0%9C%D0%B0%D0%BD%D1%82%D0%BE%D0%B2%D0%B0%D1%80%D0%BA%D0%B0" TargetMode="External"/><Relationship Id="rId3" Type="http://schemas.openxmlformats.org/officeDocument/2006/relationships/hyperlink" Target="http://ru.wikipedia.org/wiki/%D0%91%D1%83%D1%80%D1%8F%D1%82%D1%81%D0%BA%D0%B8%D0%B9_%D1%8F%D0%B7%D1%8B%D0%BA" TargetMode="External"/><Relationship Id="rId7" Type="http://schemas.openxmlformats.org/officeDocument/2006/relationships/hyperlink" Target="http://ru.wikipedia.org/wiki/%D0%9A%D0%B8%D1%82%D0%B0%D0%B9%D1%81%D0%BA%D0%B8%D0%B9_%D1%8F%D0%B7%D1%8B%D0%BA" TargetMode="External"/><Relationship Id="rId12" Type="http://schemas.openxmlformats.org/officeDocument/2006/relationships/hyperlink" Target="http://ru.wikipedia.org/w/index.php?title=%D0%9F%D0%BE%D0%B7%D0%BD%D0%B8%D1%86%D0%B0&amp;action=edit&amp;redlink=1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://ru.wikipedia.org/wiki/%D0%A0%D0%B5%D0%BF%D1%87%D0%B0%D1%82%D1%8B%D0%B9_%D0%BB%D1%83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1%D0%B0%D0%BE%D1%86%D0%B7%D1%8B" TargetMode="External"/><Relationship Id="rId11" Type="http://schemas.openxmlformats.org/officeDocument/2006/relationships/hyperlink" Target="http://ru.wikipedia.org/wiki/%D0%9C%D0%B0%D0%BD%D1%82%D1%8B" TargetMode="External"/><Relationship Id="rId5" Type="http://schemas.openxmlformats.org/officeDocument/2006/relationships/hyperlink" Target="http://ru.wikipedia.org/wiki/%D0%9C%D0%BE%D0%BD%D0%B3%D0%BE%D0%BB%D1%8C%D1%81%D0%BA%D0%B8%D0%B9_%D1%8F%D0%B7%D1%8B%D0%BA" TargetMode="External"/><Relationship Id="rId15" Type="http://schemas.openxmlformats.org/officeDocument/2006/relationships/hyperlink" Target="http://ru.wikipedia.org/wiki/%D0%A4%D0%B0%D1%80%D1%88" TargetMode="External"/><Relationship Id="rId10" Type="http://schemas.openxmlformats.org/officeDocument/2006/relationships/hyperlink" Target="http://ru.wikipedia.org/wiki/%D0%A2%D1%8E%D1%80%D0%BA%D0%B8" TargetMode="External"/><Relationship Id="rId4" Type="http://schemas.openxmlformats.org/officeDocument/2006/relationships/hyperlink" Target="http://ru.wikipedia.org/wiki/%D0%9C%D0%BE%D0%BD%D0%B3%D0%BE%D0%BB%D0%B8%D1%8F" TargetMode="External"/><Relationship Id="rId9" Type="http://schemas.openxmlformats.org/officeDocument/2006/relationships/hyperlink" Target="http://ru.wikipedia.org/wiki/%D0%A5%D0%B8%D0%BD%D0%BA%D0%B0%D0%BB%D0%B8" TargetMode="External"/><Relationship Id="rId14" Type="http://schemas.openxmlformats.org/officeDocument/2006/relationships/hyperlink" Target="http://ru.wikipedia.org/wiki/%D0%9F%D0%B0%D1%80%D0%BE%D0%B2%D0%B0%D1%80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4%D0%B0_%D1%80%D1%83%D0%BA%D0%B0%D0%BC%D0%B8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57298"/>
            <a:ext cx="7851648" cy="121444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Бурятская кухня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29066"/>
            <a:ext cx="7854696" cy="221457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+mj-lt"/>
              </a:rPr>
              <a:t>Выполнила ученица 9 «А» класса</a:t>
            </a:r>
          </a:p>
          <a:p>
            <a:r>
              <a:rPr lang="ru-RU" sz="3200" dirty="0" smtClean="0">
                <a:latin typeface="+mj-lt"/>
              </a:rPr>
              <a:t> лицея 1524(3) </a:t>
            </a:r>
          </a:p>
          <a:p>
            <a:r>
              <a:rPr lang="ru-RU" sz="3200" dirty="0" smtClean="0">
                <a:latin typeface="+mj-lt"/>
              </a:rPr>
              <a:t>Шишова </a:t>
            </a:r>
            <a:r>
              <a:rPr lang="ru-RU" sz="3200" dirty="0" smtClean="0">
                <a:latin typeface="+mj-lt"/>
              </a:rPr>
              <a:t>Екатерина</a:t>
            </a:r>
          </a:p>
          <a:p>
            <a:r>
              <a:rPr lang="ru-RU" sz="3200" dirty="0" smtClean="0">
                <a:latin typeface="+mj-lt"/>
              </a:rPr>
              <a:t>Учитель технологии : Майорова А.Б.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pPr algn="ctr"/>
            <a:r>
              <a:rPr lang="ru-RU" b="1" dirty="0" smtClean="0"/>
              <a:t>Традиционная кухня</a:t>
            </a:r>
            <a:endParaRPr lang="ru-RU" b="1" dirty="0"/>
          </a:p>
        </p:txBody>
      </p:sp>
      <p:pic>
        <p:nvPicPr>
          <p:cNvPr id="5" name="Содержимое 4" descr="5e302da63c6bb81340c5fcf125eae5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3643338" cy="292895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43050"/>
            <a:ext cx="4643470" cy="4929222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Издавна в пище бурят большое место занимали продукты животного и комбинированного животно-растительного происхождения.  Впрок заготовлялось кислое молоко особой закваски (</a:t>
            </a:r>
            <a:r>
              <a:rPr lang="ru-RU" dirty="0" err="1" smtClean="0">
                <a:latin typeface="+mj-lt"/>
              </a:rPr>
              <a:t>курунга</a:t>
            </a:r>
            <a:r>
              <a:rPr lang="ru-RU" dirty="0" smtClean="0">
                <a:latin typeface="+mj-lt"/>
              </a:rPr>
              <a:t>), сушёная спрессованная творожистая масса — </a:t>
            </a:r>
            <a:r>
              <a:rPr lang="ru-RU" dirty="0" err="1" smtClean="0">
                <a:latin typeface="+mj-lt"/>
              </a:rPr>
              <a:t>хурууд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pPr algn="ctr"/>
            <a:r>
              <a:rPr lang="ru-RU" b="1" dirty="0" smtClean="0"/>
              <a:t>Традиционная кухня</a:t>
            </a:r>
            <a:endParaRPr lang="ru-RU" b="1" dirty="0"/>
          </a:p>
        </p:txBody>
      </p:sp>
      <p:pic>
        <p:nvPicPr>
          <p:cNvPr id="5" name="Содержимое 4" descr="8c4942ede5d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571744"/>
            <a:ext cx="3571900" cy="27146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643050"/>
            <a:ext cx="4857784" cy="47118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+mj-lt"/>
              </a:rPr>
              <a:t>Подобно монголам, буряты пили зелёный чай, в который наливали молоко, клали соль, масло или сало.</a:t>
            </a:r>
          </a:p>
          <a:p>
            <a:r>
              <a:rPr lang="ru-RU" dirty="0" smtClean="0">
                <a:latin typeface="+mj-lt"/>
              </a:rPr>
              <a:t>В отличие от монгольской, значительное место в бурятской кухне занимает рыба, ягоды (черемуха, земляника), травы и специи. Популярен байкальский омуль, копчёный по бурятскому рецепту.</a:t>
            </a:r>
          </a:p>
          <a:p>
            <a:r>
              <a:rPr lang="ru-RU" dirty="0" smtClean="0">
                <a:latin typeface="+mj-lt"/>
              </a:rPr>
              <a:t>Символом бурятской кухни являются позы (</a:t>
            </a:r>
            <a:r>
              <a:rPr lang="ru-RU" dirty="0" err="1" smtClean="0">
                <a:latin typeface="+mj-lt"/>
              </a:rPr>
              <a:t>трад</a:t>
            </a:r>
            <a:r>
              <a:rPr lang="ru-RU" dirty="0" smtClean="0">
                <a:latin typeface="+mj-lt"/>
              </a:rPr>
              <a:t>. название </a:t>
            </a:r>
            <a:r>
              <a:rPr lang="ru-RU" dirty="0" err="1" smtClean="0">
                <a:latin typeface="+mj-lt"/>
              </a:rPr>
              <a:t>бууза</a:t>
            </a:r>
            <a:r>
              <a:rPr lang="ru-RU" dirty="0" smtClean="0">
                <a:latin typeface="+mj-lt"/>
              </a:rPr>
              <a:t>), приготовляемое на пару́ блюдо. Соответствует китайскому </a:t>
            </a:r>
            <a:r>
              <a:rPr lang="ru-RU" dirty="0" err="1" smtClean="0">
                <a:latin typeface="+mj-lt"/>
              </a:rPr>
              <a:t>блюду-баоцзы</a:t>
            </a:r>
            <a:r>
              <a:rPr lang="ru-RU" dirty="0" smtClean="0">
                <a:latin typeface="+mj-lt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Позы</a:t>
            </a:r>
            <a:endParaRPr lang="ru-RU" b="1" dirty="0"/>
          </a:p>
        </p:txBody>
      </p:sp>
      <p:pic>
        <p:nvPicPr>
          <p:cNvPr id="5" name="Содержимое 4" descr="47c406a8406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85927"/>
            <a:ext cx="3500462" cy="24288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357298"/>
            <a:ext cx="4857784" cy="52149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>
                <a:latin typeface="+mj-lt"/>
              </a:rPr>
              <a:t>По́зы</a:t>
            </a:r>
            <a:r>
              <a:rPr lang="ru-RU" dirty="0" smtClean="0">
                <a:latin typeface="+mj-lt"/>
              </a:rPr>
              <a:t> — название на русском языке традиционного бурятского языка (</a:t>
            </a:r>
            <a:r>
              <a:rPr lang="ru-RU" dirty="0" smtClean="0">
                <a:latin typeface="+mj-lt"/>
                <a:hlinkClick r:id="rId3" tooltip="Бурятский язык"/>
              </a:rPr>
              <a:t>бур.</a:t>
            </a:r>
            <a:r>
              <a:rPr lang="ru-RU" dirty="0" smtClean="0">
                <a:latin typeface="+mj-lt"/>
              </a:rPr>
              <a:t> </a:t>
            </a:r>
            <a:r>
              <a:rPr lang="ru-RU" i="1" dirty="0" err="1" smtClean="0">
                <a:latin typeface="+mj-lt"/>
              </a:rPr>
              <a:t>бууза</a:t>
            </a:r>
            <a:r>
              <a:rPr lang="ru-RU" dirty="0" smtClean="0">
                <a:latin typeface="+mj-lt"/>
              </a:rPr>
              <a:t>) и </a:t>
            </a:r>
            <a:r>
              <a:rPr lang="ru-RU" dirty="0" smtClean="0">
                <a:latin typeface="+mj-lt"/>
                <a:hlinkClick r:id="rId4" tooltip="Монголия"/>
              </a:rPr>
              <a:t>монгольского</a:t>
            </a:r>
            <a:r>
              <a:rPr lang="ru-RU" dirty="0" smtClean="0">
                <a:latin typeface="+mj-lt"/>
              </a:rPr>
              <a:t> (</a:t>
            </a:r>
            <a:r>
              <a:rPr lang="ru-RU" dirty="0" err="1" smtClean="0">
                <a:latin typeface="+mj-lt"/>
                <a:hlinkClick r:id="rId5" tooltip="Монгольский язык"/>
              </a:rPr>
              <a:t>монг</a:t>
            </a:r>
            <a:r>
              <a:rPr lang="ru-RU" dirty="0" smtClean="0">
                <a:latin typeface="+mj-lt"/>
                <a:hlinkClick r:id="rId5" tooltip="Монгольский язык"/>
              </a:rPr>
              <a:t>.</a:t>
            </a:r>
            <a:r>
              <a:rPr lang="ru-RU" dirty="0" smtClean="0">
                <a:latin typeface="+mj-lt"/>
              </a:rPr>
              <a:t> </a:t>
            </a:r>
            <a:r>
              <a:rPr lang="ru-RU" i="1" dirty="0" err="1" smtClean="0">
                <a:latin typeface="+mj-lt"/>
              </a:rPr>
              <a:t>бууз</a:t>
            </a:r>
            <a:r>
              <a:rPr lang="ru-RU" dirty="0" smtClean="0">
                <a:latin typeface="+mj-lt"/>
              </a:rPr>
              <a:t>) блюда. Считается, что позы — один из вариантов китайского блюда </a:t>
            </a:r>
            <a:r>
              <a:rPr lang="ru-RU" dirty="0" err="1" smtClean="0">
                <a:latin typeface="+mj-lt"/>
                <a:hlinkClick r:id="rId6" tooltip="Баоцзы"/>
              </a:rPr>
              <a:t>баоцзы</a:t>
            </a:r>
            <a:r>
              <a:rPr lang="ru-RU" dirty="0" smtClean="0">
                <a:latin typeface="+mj-lt"/>
              </a:rPr>
              <a:t> (</a:t>
            </a:r>
            <a:r>
              <a:rPr lang="ru-RU" dirty="0" smtClean="0">
                <a:latin typeface="+mj-lt"/>
                <a:hlinkClick r:id="rId7" tooltip="Китайский язык"/>
              </a:rPr>
              <a:t>кит.</a:t>
            </a:r>
            <a:r>
              <a:rPr lang="ru-RU" dirty="0" smtClean="0">
                <a:latin typeface="+mj-lt"/>
              </a:rPr>
              <a:t> 包子, </a:t>
            </a:r>
            <a:r>
              <a:rPr lang="ru-RU" i="1" dirty="0" err="1" smtClean="0">
                <a:latin typeface="+mj-lt"/>
              </a:rPr>
              <a:t>bāozi</a:t>
            </a:r>
            <a:r>
              <a:rPr lang="ru-RU" dirty="0" smtClean="0">
                <a:latin typeface="+mj-lt"/>
              </a:rPr>
              <a:t>). Блюдо также родственно </a:t>
            </a:r>
            <a:r>
              <a:rPr lang="ru-RU" dirty="0" smtClean="0">
                <a:latin typeface="+mj-lt"/>
                <a:hlinkClick r:id="rId8" tooltip="Кавказ"/>
              </a:rPr>
              <a:t>кавказским</a:t>
            </a:r>
            <a:r>
              <a:rPr lang="ru-RU" dirty="0" smtClean="0">
                <a:latin typeface="+mj-lt"/>
              </a:rPr>
              <a:t> </a:t>
            </a:r>
            <a:r>
              <a:rPr lang="ru-RU" dirty="0" err="1" smtClean="0">
                <a:latin typeface="+mj-lt"/>
                <a:hlinkClick r:id="rId9" tooltip="Хинкали"/>
              </a:rPr>
              <a:t>хинкали</a:t>
            </a:r>
            <a:r>
              <a:rPr lang="ru-RU" dirty="0" smtClean="0">
                <a:latin typeface="+mj-lt"/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т</a:t>
            </a:r>
            <a:r>
              <a:rPr lang="ru-RU" dirty="0" smtClean="0">
                <a:latin typeface="+mj-lt"/>
                <a:hlinkClick r:id="rId10" tooltip="Тюрки"/>
              </a:rPr>
              <a:t>юркским</a:t>
            </a:r>
            <a:r>
              <a:rPr lang="ru-RU" dirty="0" smtClean="0">
                <a:latin typeface="+mj-lt"/>
              </a:rPr>
              <a:t> </a:t>
            </a:r>
            <a:r>
              <a:rPr lang="ru-RU" dirty="0" err="1" smtClean="0">
                <a:latin typeface="+mj-lt"/>
                <a:hlinkClick r:id="rId11" tooltip="Манты"/>
              </a:rPr>
              <a:t>мантам</a:t>
            </a:r>
            <a:r>
              <a:rPr lang="ru-RU" dirty="0" smtClean="0">
                <a:latin typeface="+mj-lt"/>
              </a:rPr>
              <a:t>. Подобно </a:t>
            </a:r>
            <a:r>
              <a:rPr lang="ru-RU" dirty="0" err="1" smtClean="0">
                <a:latin typeface="+mj-lt"/>
              </a:rPr>
              <a:t>баоцзы</a:t>
            </a:r>
            <a:r>
              <a:rPr lang="ru-RU" dirty="0" smtClean="0">
                <a:latin typeface="+mj-lt"/>
              </a:rPr>
              <a:t> и </a:t>
            </a:r>
            <a:r>
              <a:rPr lang="ru-RU" dirty="0" err="1" smtClean="0">
                <a:latin typeface="+mj-lt"/>
              </a:rPr>
              <a:t>мантам</a:t>
            </a:r>
            <a:r>
              <a:rPr lang="ru-RU" dirty="0" smtClean="0">
                <a:latin typeface="+mj-lt"/>
              </a:rPr>
              <a:t>, готовится на пару, как правило, в т. н. </a:t>
            </a:r>
            <a:r>
              <a:rPr lang="ru-RU" dirty="0" err="1" smtClean="0">
                <a:latin typeface="+mj-lt"/>
                <a:hlinkClick r:id="rId12" tooltip="Позница (страница отсутствует)"/>
              </a:rPr>
              <a:t>позницах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бузоварах</a:t>
            </a:r>
            <a:r>
              <a:rPr lang="ru-RU" dirty="0" smtClean="0">
                <a:latin typeface="+mj-lt"/>
              </a:rPr>
              <a:t> или </a:t>
            </a:r>
            <a:r>
              <a:rPr lang="ru-RU" dirty="0" err="1" smtClean="0">
                <a:latin typeface="+mj-lt"/>
                <a:hlinkClick r:id="rId13" tooltip="Мантоварка"/>
              </a:rPr>
              <a:t>мантоварках</a:t>
            </a:r>
            <a:r>
              <a:rPr lang="ru-RU" dirty="0" smtClean="0">
                <a:latin typeface="+mj-lt"/>
              </a:rPr>
              <a:t> — специализированных для этих целей вариантах </a:t>
            </a:r>
            <a:r>
              <a:rPr lang="ru-RU" dirty="0" smtClean="0">
                <a:latin typeface="+mj-lt"/>
                <a:hlinkClick r:id="rId14" tooltip="Пароварка"/>
              </a:rPr>
              <a:t>пароварки</a:t>
            </a:r>
            <a:r>
              <a:rPr lang="ru-RU" dirty="0" smtClean="0">
                <a:latin typeface="+mj-lt"/>
              </a:rPr>
              <a:t>. В качестве основных компонентов начинка поз (</a:t>
            </a:r>
            <a:r>
              <a:rPr lang="ru-RU" dirty="0" smtClean="0">
                <a:latin typeface="+mj-lt"/>
                <a:hlinkClick r:id="rId15" tooltip="Фарш"/>
              </a:rPr>
              <a:t>фарш</a:t>
            </a:r>
            <a:r>
              <a:rPr lang="ru-RU" dirty="0" smtClean="0">
                <a:latin typeface="+mj-lt"/>
              </a:rPr>
              <a:t>) содержит рублёное мясо и </a:t>
            </a:r>
            <a:r>
              <a:rPr lang="ru-RU" dirty="0" smtClean="0">
                <a:latin typeface="+mj-lt"/>
                <a:hlinkClick r:id="rId16" tooltip="Репчатый лук"/>
              </a:rPr>
              <a:t>репчатый лук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/>
          <a:lstStyle/>
          <a:p>
            <a:pPr algn="ctr"/>
            <a:r>
              <a:rPr lang="ru-RU" b="1" dirty="0" smtClean="0"/>
              <a:t>Позы</a:t>
            </a:r>
            <a:endParaRPr lang="ru-RU" b="1" dirty="0"/>
          </a:p>
        </p:txBody>
      </p:sp>
      <p:pic>
        <p:nvPicPr>
          <p:cNvPr id="5" name="Содержимое 4" descr="250px-MongolianBuuz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3397284" cy="27146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43050"/>
            <a:ext cx="4471990" cy="471187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+mj-lt"/>
              </a:rPr>
              <a:t>Позы имеют форму чашечки, сходную с </a:t>
            </a:r>
            <a:r>
              <a:rPr lang="ru-RU" dirty="0" err="1" smtClean="0">
                <a:latin typeface="+mj-lt"/>
              </a:rPr>
              <a:t>баоцзы</a:t>
            </a:r>
            <a:r>
              <a:rPr lang="ru-RU" dirty="0" smtClean="0">
                <a:latin typeface="+mj-lt"/>
              </a:rPr>
              <a:t> и </a:t>
            </a:r>
            <a:r>
              <a:rPr lang="ru-RU" dirty="0" err="1" smtClean="0">
                <a:latin typeface="+mj-lt"/>
              </a:rPr>
              <a:t>хинкали</a:t>
            </a:r>
            <a:r>
              <a:rPr lang="ru-RU" dirty="0" smtClean="0">
                <a:latin typeface="+mj-lt"/>
              </a:rPr>
              <a:t>, обычно с отверстием сверху. Диаметр готовых поз — примерно 5—8 см. Едят позы традиционно </a:t>
            </a:r>
            <a:r>
              <a:rPr lang="ru-RU" dirty="0" smtClean="0">
                <a:latin typeface="+mj-lt"/>
                <a:hlinkClick r:id="rId3" tooltip="Еда руками"/>
              </a:rPr>
              <a:t>руками</a:t>
            </a:r>
            <a:r>
              <a:rPr lang="ru-RU" dirty="0" smtClean="0">
                <a:latin typeface="+mj-lt"/>
              </a:rPr>
              <a:t>, причём образовавшийся при приготовлении бульон внутри поз, надкусив позу у донышка, выпивают отдельно через образовавшееся отверстие.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Позы</a:t>
            </a:r>
            <a:endParaRPr lang="ru-RU" b="1" dirty="0"/>
          </a:p>
        </p:txBody>
      </p:sp>
      <p:pic>
        <p:nvPicPr>
          <p:cNvPr id="5" name="Содержимое 4" descr="posy_sir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4038600" cy="27146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210080" cy="47863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В Бурятии проводятся конкурсы, посвящённые этому блюду, где не только лепят и едят </a:t>
            </a:r>
            <a:r>
              <a:rPr lang="ru-RU" dirty="0" err="1" smtClean="0">
                <a:latin typeface="+mj-lt"/>
              </a:rPr>
              <a:t>буузы</a:t>
            </a:r>
            <a:r>
              <a:rPr lang="ru-RU" dirty="0" smtClean="0">
                <a:latin typeface="+mj-lt"/>
              </a:rPr>
              <a:t>, но и приобщают молодёжь к культуре народа. 31 января 2014 года на конкурсе "</a:t>
            </a:r>
            <a:r>
              <a:rPr lang="ru-RU" dirty="0" err="1" smtClean="0">
                <a:latin typeface="+mj-lt"/>
              </a:rPr>
              <a:t>Буузын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Баяр</a:t>
            </a:r>
            <a:r>
              <a:rPr lang="ru-RU" dirty="0" smtClean="0">
                <a:latin typeface="+mj-lt"/>
              </a:rPr>
              <a:t>" был побит рекорд по количеству съеденных поз - более 20 тыс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Ингредиенты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857256"/>
          </a:xfrm>
        </p:spPr>
        <p:txBody>
          <a:bodyPr/>
          <a:lstStyle/>
          <a:p>
            <a:pPr algn="ctr"/>
            <a:r>
              <a:rPr lang="ru-RU" dirty="0" smtClean="0"/>
              <a:t>Для фарша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071547"/>
            <a:ext cx="4041775" cy="785817"/>
          </a:xfrm>
        </p:spPr>
        <p:txBody>
          <a:bodyPr/>
          <a:lstStyle/>
          <a:p>
            <a:pPr algn="ctr"/>
            <a:r>
              <a:rPr lang="ru-RU" dirty="0" smtClean="0"/>
              <a:t>Для теста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928802"/>
            <a:ext cx="4040188" cy="44315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+mj-lt"/>
              </a:rPr>
              <a:t>Свинина свежая-450 г</a:t>
            </a:r>
          </a:p>
          <a:p>
            <a:r>
              <a:rPr lang="ru-RU" dirty="0" smtClean="0">
                <a:latin typeface="+mj-lt"/>
              </a:rPr>
              <a:t>Говядина свежая -400 г</a:t>
            </a:r>
          </a:p>
          <a:p>
            <a:r>
              <a:rPr lang="ru-RU" dirty="0" smtClean="0">
                <a:latin typeface="+mj-lt"/>
              </a:rPr>
              <a:t>Баранина свежая-300 г</a:t>
            </a:r>
          </a:p>
          <a:p>
            <a:r>
              <a:rPr lang="ru-RU" dirty="0" smtClean="0">
                <a:latin typeface="+mj-lt"/>
              </a:rPr>
              <a:t>Лук репчатый-2 штуки</a:t>
            </a:r>
          </a:p>
          <a:p>
            <a:r>
              <a:rPr lang="ru-RU" dirty="0" smtClean="0">
                <a:latin typeface="+mj-lt"/>
              </a:rPr>
              <a:t>Чеснок -2 зубчика</a:t>
            </a:r>
          </a:p>
          <a:p>
            <a:r>
              <a:rPr lang="ru-RU" dirty="0" smtClean="0">
                <a:latin typeface="+mj-lt"/>
              </a:rPr>
              <a:t>Соль –по вкусу</a:t>
            </a:r>
          </a:p>
          <a:p>
            <a:r>
              <a:rPr lang="ru-RU" dirty="0" smtClean="0">
                <a:latin typeface="+mj-lt"/>
              </a:rPr>
              <a:t>Перец черный молотый- по вкусу</a:t>
            </a:r>
          </a:p>
          <a:p>
            <a:r>
              <a:rPr lang="ru-RU" dirty="0" smtClean="0">
                <a:latin typeface="+mj-lt"/>
              </a:rPr>
              <a:t>Молоко-100 мл</a:t>
            </a:r>
          </a:p>
          <a:p>
            <a:r>
              <a:rPr lang="ru-RU" dirty="0" smtClean="0">
                <a:latin typeface="+mj-lt"/>
              </a:rPr>
              <a:t>Масло растительное-50 мл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431518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Мука пшеничная в</a:t>
            </a:r>
            <a:r>
              <a:rPr lang="en-US" dirty="0" smtClean="0">
                <a:latin typeface="+mj-lt"/>
              </a:rPr>
              <a:t>/c </a:t>
            </a:r>
            <a:r>
              <a:rPr lang="ru-RU" dirty="0" smtClean="0">
                <a:latin typeface="+mj-lt"/>
              </a:rPr>
              <a:t>-500 г</a:t>
            </a:r>
          </a:p>
          <a:p>
            <a:r>
              <a:rPr lang="ru-RU" dirty="0" smtClean="0">
                <a:latin typeface="+mj-lt"/>
              </a:rPr>
              <a:t>Вода очищенная-200 мл</a:t>
            </a:r>
          </a:p>
          <a:p>
            <a:r>
              <a:rPr lang="ru-RU" dirty="0" smtClean="0">
                <a:latin typeface="+mj-lt"/>
              </a:rPr>
              <a:t>Яйцо куриное-1 штука</a:t>
            </a:r>
          </a:p>
          <a:p>
            <a:r>
              <a:rPr lang="ru-RU" dirty="0" smtClean="0">
                <a:latin typeface="+mj-lt"/>
              </a:rPr>
              <a:t>Соль- по вкусу</a:t>
            </a:r>
          </a:p>
          <a:p>
            <a:pPr>
              <a:buNone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151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Бурятская кухня</vt:lpstr>
      <vt:lpstr>Традиционная кухня</vt:lpstr>
      <vt:lpstr>Традиционная кухня</vt:lpstr>
      <vt:lpstr>Позы</vt:lpstr>
      <vt:lpstr>Позы</vt:lpstr>
      <vt:lpstr>Позы</vt:lpstr>
      <vt:lpstr>Ингредиенты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школа</cp:lastModifiedBy>
  <cp:revision>14</cp:revision>
  <dcterms:created xsi:type="dcterms:W3CDTF">2014-04-11T20:27:27Z</dcterms:created>
  <dcterms:modified xsi:type="dcterms:W3CDTF">2014-08-20T08:21:19Z</dcterms:modified>
</cp:coreProperties>
</file>