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BB0710E-7DE3-49ED-96A5-6313C97BD5C5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9C6E545-B284-480D-ADE1-65F060045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по технологии: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5135" y="4606954"/>
            <a:ext cx="7117180" cy="86142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« Профессия дизайнер одежды.»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69754700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Выполнила </a:t>
            </a:r>
            <a:r>
              <a:rPr lang="ru-RU"/>
              <a:t>ученица </a:t>
            </a:r>
            <a:r>
              <a:rPr lang="ru-RU" smtClean="0"/>
              <a:t>8 </a:t>
            </a:r>
            <a:r>
              <a:rPr lang="ru-RU" dirty="0"/>
              <a:t>класс «А» Гурбанова Севиндж</a:t>
            </a:r>
          </a:p>
          <a:p>
            <a:r>
              <a:rPr lang="ru-RU" dirty="0" smtClean="0"/>
              <a:t>Руководитель </a:t>
            </a:r>
            <a:r>
              <a:rPr lang="ru-RU" dirty="0"/>
              <a:t>: учитель по технологии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Майорова </a:t>
            </a:r>
            <a:r>
              <a:rPr lang="ru-RU" dirty="0"/>
              <a:t>Алла </a:t>
            </a:r>
            <a:r>
              <a:rPr lang="ru-RU" dirty="0" smtClean="0"/>
              <a:t>Борисовна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27595347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Цели и задачи.</a:t>
            </a:r>
          </a:p>
          <a:p>
            <a:r>
              <a:rPr lang="ru-RU" dirty="0" smtClean="0"/>
              <a:t>2. Актуальность.</a:t>
            </a:r>
          </a:p>
          <a:p>
            <a:r>
              <a:rPr lang="ru-RU" dirty="0"/>
              <a:t> </a:t>
            </a:r>
            <a:r>
              <a:rPr lang="ru-RU" dirty="0" smtClean="0"/>
              <a:t>3. История происхождения профессии.</a:t>
            </a:r>
          </a:p>
          <a:p>
            <a:r>
              <a:rPr lang="ru-RU" dirty="0" smtClean="0"/>
              <a:t>4. Востребовательность профессии.</a:t>
            </a:r>
          </a:p>
          <a:p>
            <a:r>
              <a:rPr lang="ru-RU" dirty="0" smtClean="0"/>
              <a:t>5. Профессиональные качества. Требования.</a:t>
            </a:r>
          </a:p>
          <a:p>
            <a:r>
              <a:rPr lang="ru-RU" dirty="0" smtClean="0"/>
              <a:t>6. Что представляет собой данная профессия?</a:t>
            </a:r>
          </a:p>
          <a:p>
            <a:r>
              <a:rPr lang="ru-RU" dirty="0"/>
              <a:t>7</a:t>
            </a:r>
            <a:r>
              <a:rPr lang="ru-RU" dirty="0" smtClean="0"/>
              <a:t>. Вывод.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419485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136339"/>
            <a:ext cx="64807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Цель: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2400" dirty="0"/>
              <a:t>Рассказать  о профессии «дизайнер одежды».</a:t>
            </a:r>
          </a:p>
          <a:p>
            <a:endParaRPr lang="ru-RU" sz="2400" dirty="0" smtClean="0"/>
          </a:p>
          <a:p>
            <a:r>
              <a:rPr lang="ru-RU" sz="2400" dirty="0" smtClean="0"/>
              <a:t>Задачи</a:t>
            </a:r>
            <a:r>
              <a:rPr lang="ru-RU" sz="2400" dirty="0"/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Научиться коммуникабельности в работе.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Научаться защищать свой проект.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Подготовить презентацию.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Рассказать о том, что собой представляет данная профессия.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Сделать выводы о проделанной работе.</a:t>
            </a:r>
          </a:p>
        </p:txBody>
      </p:sp>
    </p:spTree>
    <p:extLst>
      <p:ext uri="{BB962C8B-B14F-4D97-AF65-F5344CB8AC3E}">
        <p14:creationId xmlns:p14="http://schemas.microsoft.com/office/powerpoint/2010/main" xmlns="" val="13394135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492896"/>
            <a:ext cx="74168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Дизайнер одежды – это изобретатель. Он придумывает модели одежды, детали, аксессуары. Придумывает и адаптирует их к повседневной нашей жизни. В противном случае, как бы красиво и роскошно не выглядели идеи, они не будут востребованы. Творческая профессия накладывает свой отпечаток на личные качества сотрудников. Дизайнер одежды – генератор идей. Без креативности, оригинальности, нетрадиционного взгляда на вещи результат работы приравнивается к нулю. Усидчивость, трудолюбие, терпение – скрытые качества дизайнера. Порой приходится по нескольку раз переделывать одну и ту же работу. Это профессия не теряет актуальности. Ведь люди всегда хотят хорошо выглядеть, носить красивую одежду.</a:t>
            </a:r>
          </a:p>
        </p:txBody>
      </p:sp>
    </p:spTree>
    <p:extLst>
      <p:ext uri="{BB962C8B-B14F-4D97-AF65-F5344CB8AC3E}">
        <p14:creationId xmlns:p14="http://schemas.microsoft.com/office/powerpoint/2010/main" xmlns="" val="416085112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История происхождения профессии.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276872"/>
            <a:ext cx="7344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Слово «design» появилось в XVI веке и однозначно употреблялось во всей Европе. Слово "дизайн" впервые упомянул в одной из своих работ итальянец К. В. Скьер. Итальянское выражение «designo intero» означало </a:t>
            </a:r>
            <a:r>
              <a:rPr lang="ru-RU" dirty="0" smtClean="0"/>
              <a:t>рождённую </a:t>
            </a:r>
            <a:r>
              <a:rPr lang="ru-RU" dirty="0"/>
              <a:t>у художника и </a:t>
            </a:r>
            <a:r>
              <a:rPr lang="ru-RU" dirty="0" smtClean="0"/>
              <a:t>внушённую </a:t>
            </a:r>
            <a:r>
              <a:rPr lang="ru-RU" dirty="0"/>
              <a:t>Богом идею — концепцию произведения искусства. Оксфордский словарь 1588 года </a:t>
            </a:r>
            <a:r>
              <a:rPr lang="ru-RU" dirty="0" smtClean="0"/>
              <a:t>даёт </a:t>
            </a:r>
            <a:r>
              <a:rPr lang="ru-RU" dirty="0"/>
              <a:t>следующую интерпретацию этого слова: «задуманный человеком план или схема чего-то, что будет реализовано, первый набросок будущего произведения искусства».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418926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Затем в конце XX века проектно-художественную деятельность в области индустриального формообразования стали называть более кратко — «дизайн». Отчасти это связано и с тем, что общество вступило в фазу постиндустриального развития, произошли значительные перемены в целеустановках «индустриального дизайна».</a:t>
            </a:r>
          </a:p>
        </p:txBody>
      </p:sp>
    </p:spTree>
    <p:extLst>
      <p:ext uri="{BB962C8B-B14F-4D97-AF65-F5344CB8AC3E}">
        <p14:creationId xmlns:p14="http://schemas.microsoft.com/office/powerpoint/2010/main" xmlns="" val="80018707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Востребовательность профессии.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780928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Профессия дизайнера в настоящее время занимает одно из ключевых мест в рыночной экономике, а сфера дизайна охватывает множество направлений - промышленный дизайн, графика и упаковка, текстиль, моделирование одежды, организация городской и сельской среды, проектирование интерьеров и рекламы.</a:t>
            </a:r>
          </a:p>
        </p:txBody>
      </p:sp>
    </p:spTree>
    <p:extLst>
      <p:ext uri="{BB962C8B-B14F-4D97-AF65-F5344CB8AC3E}">
        <p14:creationId xmlns:p14="http://schemas.microsoft.com/office/powerpoint/2010/main" xmlns="" val="278326650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56263" cy="1054250"/>
          </a:xfrm>
        </p:spPr>
        <p:txBody>
          <a:bodyPr/>
          <a:lstStyle/>
          <a:p>
            <a:r>
              <a:rPr lang="ru-RU" sz="3600" dirty="0" smtClean="0"/>
              <a:t>Профессиональные качества. Требования.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204864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Риски профессии</a:t>
            </a:r>
            <a:r>
              <a:rPr lang="ru-RU" sz="2000" dirty="0"/>
              <a:t>: Работа дизайнера одежды требует как специальных навыков её кройки и шитья, так и знания истории костюма, разных стилей и направлений. Обязательным компонентом профессиональной деятельности дизайнера одежды является творческий подход, хороший вкус, чувство меры и стиля. При работе с клиентом необходимо учитывать его пожелания, умение подчеркнуть достоинства его фигуры и внешности в целом и скрыть недостатки, подчеркнуть индивидуальность его характера, статус.</a:t>
            </a:r>
          </a:p>
          <a:p>
            <a:r>
              <a:rPr lang="ru-RU" sz="2000" dirty="0"/>
              <a:t> </a:t>
            </a:r>
          </a:p>
          <a:p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получить профессию</a:t>
            </a:r>
            <a:r>
              <a:rPr lang="ru-RU" sz="2000" dirty="0"/>
              <a:t>: Обучиться дизайну одежды сегодня можно на многочисленных курсах кройки и шитья, авторских курсах, школах стилистики, учебных центрах и центрах творчества, специализированных комбинатах. Среднее и высшее специальное образование можно получить в художественных и специализированных училищах, институтах моды, искусств, художественных институтах.</a:t>
            </a:r>
          </a:p>
        </p:txBody>
      </p:sp>
    </p:spTree>
    <p:extLst>
      <p:ext uri="{BB962C8B-B14F-4D97-AF65-F5344CB8AC3E}">
        <p14:creationId xmlns:p14="http://schemas.microsoft.com/office/powerpoint/2010/main" xmlns="" val="173033372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Современное представление о дизайне в цивилизованном мире рассматривается гораздо шире, чем промышленное проектирование. В любой области созидательной деятельности человека, будь то искусство, строительство или политика мы сталкиваемся с понятием дизайна.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r>
              <a:rPr lang="ru-RU" sz="3200" dirty="0"/>
              <a:t>Что представляет собой данная профессия?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66161909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132856"/>
            <a:ext cx="7905200" cy="420933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4500" dirty="0"/>
              <a:t>Д</a:t>
            </a:r>
            <a:r>
              <a:rPr lang="ru-RU" sz="4500" dirty="0" smtClean="0"/>
              <a:t>изайнеры </a:t>
            </a:r>
            <a:r>
              <a:rPr lang="ru-RU" sz="4500" dirty="0"/>
              <a:t>одежды должны хорошо ориентироваться в истории искусств, быть хорошими психологами, уметь рисовать, быть всесторонне образованными людьми, а главное – иметь большой творческий потенциал. И конечно, просто уметь хорошо шить</a:t>
            </a:r>
            <a:r>
              <a:rPr lang="ru-RU" sz="4500" dirty="0" smtClean="0"/>
              <a:t>.</a:t>
            </a:r>
            <a:r>
              <a:rPr lang="ru-RU" sz="4500" dirty="0"/>
              <a:t> </a:t>
            </a:r>
          </a:p>
          <a:p>
            <a:pPr lvl="0"/>
            <a:r>
              <a:rPr lang="ru-RU" sz="4500" dirty="0"/>
              <a:t>Эта профессия сейчас очень </a:t>
            </a:r>
            <a:r>
              <a:rPr lang="ru-RU" sz="4500" dirty="0" smtClean="0"/>
              <a:t>востребована.</a:t>
            </a:r>
          </a:p>
          <a:p>
            <a:pPr lvl="0"/>
            <a:r>
              <a:rPr lang="ru-RU" sz="4500" dirty="0" smtClean="0"/>
              <a:t>Профессия </a:t>
            </a:r>
            <a:r>
              <a:rPr lang="ru-RU" sz="4500" dirty="0"/>
              <a:t>дизайнера одежды – профессия новаторов. Ведь они разрабатывают новые модели одежды, ведут поиск новых композиционных </a:t>
            </a:r>
            <a:r>
              <a:rPr lang="ru-RU" sz="4500" dirty="0" smtClean="0"/>
              <a:t>приёмов, </a:t>
            </a:r>
            <a:r>
              <a:rPr lang="ru-RU" sz="4500" dirty="0"/>
              <a:t>часто используя мотивы национального или напротив, современного авангардного искусства. </a:t>
            </a:r>
            <a:endParaRPr lang="ru-RU" sz="4500" dirty="0" smtClean="0"/>
          </a:p>
          <a:p>
            <a:pPr lvl="0"/>
            <a:r>
              <a:rPr lang="ru-RU" sz="4500" dirty="0" smtClean="0"/>
              <a:t>Готовят </a:t>
            </a:r>
            <a:r>
              <a:rPr lang="ru-RU" sz="4500" dirty="0"/>
              <a:t>профессионалов в этой области высшие художественно-промышленные училища, учебно-курсовые комбинаты, текстильные институты.  </a:t>
            </a:r>
          </a:p>
          <a:p>
            <a:pPr lvl="0"/>
            <a:r>
              <a:rPr lang="ru-RU" sz="4500" dirty="0"/>
              <a:t>График работы можно скорее назвать гибким, специалист этой сферы должен сам планировать </a:t>
            </a:r>
            <a:r>
              <a:rPr lang="ru-RU" sz="4500" dirty="0" smtClean="0"/>
              <a:t>своё </a:t>
            </a:r>
            <a:r>
              <a:rPr lang="ru-RU" sz="4500" dirty="0"/>
              <a:t>время и такой режим работы требует высокой самодисциплины</a:t>
            </a:r>
            <a:r>
              <a:rPr lang="ru-RU" sz="4500" dirty="0" smtClean="0"/>
              <a:t>.</a:t>
            </a:r>
            <a:endParaRPr lang="ru-RU" sz="4500" dirty="0"/>
          </a:p>
          <a:p>
            <a:pPr lvl="0"/>
            <a:r>
              <a:rPr lang="ru-RU" sz="4500" dirty="0"/>
              <a:t>Если говорить о заработной плате, то очевидно, что работа специалистов высокого уровня очень хорошо оплачивается. </a:t>
            </a:r>
            <a:r>
              <a:rPr lang="ru-RU" sz="4500" dirty="0" smtClean="0"/>
              <a:t> </a:t>
            </a:r>
            <a:endParaRPr lang="ru-RU" sz="45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83981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Другая 1">
      <a:majorFont>
        <a:latin typeface="Monotype Corsiva"/>
        <a:ea typeface=""/>
        <a:cs typeface=""/>
      </a:majorFont>
      <a:minorFont>
        <a:latin typeface="Monotype Corsiva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47</TotalTime>
  <Words>556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Проект по технологии:</vt:lpstr>
      <vt:lpstr>Введение.</vt:lpstr>
      <vt:lpstr>Цели и задачи. </vt:lpstr>
      <vt:lpstr>Актуальность.</vt:lpstr>
      <vt:lpstr>История происхождения профессии.</vt:lpstr>
      <vt:lpstr>Востребовательность профессии.</vt:lpstr>
      <vt:lpstr>Профессиональные качества. Требования.</vt:lpstr>
      <vt:lpstr>   Что представляет собой данная профессия? </vt:lpstr>
      <vt:lpstr>Вывод.</vt:lpstr>
      <vt:lpstr>Авторы.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технологии:</dc:title>
  <dc:creator>user</dc:creator>
  <cp:lastModifiedBy>школа</cp:lastModifiedBy>
  <cp:revision>8</cp:revision>
  <dcterms:created xsi:type="dcterms:W3CDTF">2012-05-20T20:10:13Z</dcterms:created>
  <dcterms:modified xsi:type="dcterms:W3CDTF">2014-08-21T05:40:08Z</dcterms:modified>
</cp:coreProperties>
</file>