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>
                <a:latin typeface="Copperplate Gothic Bold" pitchFamily="34" charset="0"/>
              </a:rPr>
              <a:t>Ostern in Deutschland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Презентацию выполнила учитель немецкого языка МБОУ СОШ п. Нивенское</a:t>
            </a:r>
          </a:p>
          <a:p>
            <a:r>
              <a:rPr lang="ru-RU" dirty="0" smtClean="0"/>
              <a:t> Колесниченко Ольга Александровна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0-ostern-DominoXL-r-k-w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11766" y="785813"/>
            <a:ext cx="7120467" cy="5340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/>
          <a:lstStyle/>
          <a:p>
            <a:pPr algn="ctr"/>
            <a:r>
              <a:rPr lang="de-DE" dirty="0" smtClean="0">
                <a:solidFill>
                  <a:schemeClr val="accent1"/>
                </a:solidFill>
              </a:rPr>
              <a:t>Man feiert Ostern in Deutschland  im Frühling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imgpreview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28662" y="2428868"/>
            <a:ext cx="5072098" cy="35747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>
                <a:solidFill>
                  <a:schemeClr val="accent1"/>
                </a:solidFill>
              </a:rPr>
              <a:t>Ostern ist </a:t>
            </a:r>
            <a:r>
              <a:rPr lang="de-DE" dirty="0" smtClean="0">
                <a:solidFill>
                  <a:schemeClr val="accent1"/>
                </a:solidFill>
              </a:rPr>
              <a:t>das </a:t>
            </a:r>
            <a:r>
              <a:rPr lang="de-DE" dirty="0" smtClean="0">
                <a:solidFill>
                  <a:schemeClr val="accent1"/>
                </a:solidFill>
              </a:rPr>
              <a:t>Fest des neuen </a:t>
            </a:r>
            <a:r>
              <a:rPr lang="de-DE" dirty="0" smtClean="0">
                <a:solidFill>
                  <a:schemeClr val="accent1"/>
                </a:solidFill>
              </a:rPr>
              <a:t>Lebens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imgpreview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57290" y="2143116"/>
            <a:ext cx="6357982" cy="43130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>
                <a:solidFill>
                  <a:schemeClr val="accent1"/>
                </a:solidFill>
              </a:rPr>
              <a:t>Alles beginnt zu blühen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42829841_PicsDesktop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41916" y="1600200"/>
            <a:ext cx="6498167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68478"/>
          </a:xfrm>
        </p:spPr>
        <p:txBody>
          <a:bodyPr>
            <a:normAutofit/>
          </a:bodyPr>
          <a:lstStyle/>
          <a:p>
            <a:pPr algn="ctr"/>
            <a:r>
              <a:rPr lang="de-DE" dirty="0" smtClean="0">
                <a:solidFill>
                  <a:schemeClr val="accent1"/>
                </a:solidFill>
              </a:rPr>
              <a:t>Das Symbol des Osterfestes ist das Ei. Ein bemaltes Ei. Das Ei ist den Anfang des neuen Lebens.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miniaturi-247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43042" y="1928802"/>
            <a:ext cx="5572164" cy="39290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c11816c0cce2b95563b0d2b7e41c888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14348" y="1071546"/>
            <a:ext cx="7215238" cy="47149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>
                <a:solidFill>
                  <a:schemeClr val="accent1"/>
                </a:solidFill>
              </a:rPr>
              <a:t>Der Osterhase bringt und versteckt die Eier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56517926_5812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562225" y="1884362"/>
            <a:ext cx="3257550" cy="4305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>
                <a:solidFill>
                  <a:schemeClr val="accent1"/>
                </a:solidFill>
              </a:rPr>
              <a:t>Frohe </a:t>
            </a:r>
            <a:r>
              <a:rPr lang="de-DE" dirty="0" smtClean="0">
                <a:solidFill>
                  <a:schemeClr val="accent1"/>
                </a:solidFill>
              </a:rPr>
              <a:t>O</a:t>
            </a:r>
            <a:r>
              <a:rPr lang="de-DE" dirty="0" smtClean="0">
                <a:solidFill>
                  <a:schemeClr val="accent1"/>
                </a:solidFill>
              </a:rPr>
              <a:t>stern!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5" name="Содержимое 4" descr="0_81639_49671788_XL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35716" y="1600200"/>
            <a:ext cx="6510568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</TotalTime>
  <Words>66</Words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Ostern in Deutschland</vt:lpstr>
      <vt:lpstr>Слайд 2</vt:lpstr>
      <vt:lpstr>Man feiert Ostern in Deutschland  im Frühling</vt:lpstr>
      <vt:lpstr>Ostern ist das Fest des neuen Lebens </vt:lpstr>
      <vt:lpstr>Alles beginnt zu blühen</vt:lpstr>
      <vt:lpstr>Das Symbol des Osterfestes ist das Ei. Ein bemaltes Ei. Das Ei ist den Anfang des neuen Lebens.</vt:lpstr>
      <vt:lpstr>Слайд 7</vt:lpstr>
      <vt:lpstr>Der Osterhase bringt und versteckt die Eier</vt:lpstr>
      <vt:lpstr>Frohe Ostern!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8</cp:revision>
  <dcterms:created xsi:type="dcterms:W3CDTF">2014-04-20T19:22:31Z</dcterms:created>
  <dcterms:modified xsi:type="dcterms:W3CDTF">2014-04-20T20:32:17Z</dcterms:modified>
</cp:coreProperties>
</file>