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6" r:id="rId3"/>
    <p:sldId id="269" r:id="rId4"/>
    <p:sldId id="259" r:id="rId5"/>
    <p:sldId id="261" r:id="rId6"/>
    <p:sldId id="267" r:id="rId7"/>
    <p:sldId id="268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7571D4E-232F-4582-91B6-726ADD174A6B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F7B8C7-4A37-4E28-859E-BD452A69E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1D4E-232F-4582-91B6-726ADD174A6B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7B8C7-4A37-4E28-859E-BD452A69E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1D4E-232F-4582-91B6-726ADD174A6B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7B8C7-4A37-4E28-859E-BD452A69E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571D4E-232F-4582-91B6-726ADD174A6B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F7B8C7-4A37-4E28-859E-BD452A69EA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7571D4E-232F-4582-91B6-726ADD174A6B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F7B8C7-4A37-4E28-859E-BD452A69E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1D4E-232F-4582-91B6-726ADD174A6B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7B8C7-4A37-4E28-859E-BD452A69EA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1D4E-232F-4582-91B6-726ADD174A6B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7B8C7-4A37-4E28-859E-BD452A69EA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571D4E-232F-4582-91B6-726ADD174A6B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F7B8C7-4A37-4E28-859E-BD452A69EA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1D4E-232F-4582-91B6-726ADD174A6B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7B8C7-4A37-4E28-859E-BD452A69E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571D4E-232F-4582-91B6-726ADD174A6B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F7B8C7-4A37-4E28-859E-BD452A69EA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571D4E-232F-4582-91B6-726ADD174A6B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F7B8C7-4A37-4E28-859E-BD452A69EA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571D4E-232F-4582-91B6-726ADD174A6B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F7B8C7-4A37-4E28-859E-BD452A69E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172200" cy="23574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Муниципальное бюджетное  образовательное  учреждение                         Белоярского  района                                                                              «Общеобразовательная  средняя  (полная) школа»                           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п.Верхнеказымский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3200" i="1" dirty="0" smtClean="0"/>
              <a:t>Путешествие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 в страну мастеров</a:t>
            </a:r>
            <a:br>
              <a:rPr lang="ru-RU" sz="3200" i="1" dirty="0" smtClean="0"/>
            </a:br>
            <a:r>
              <a:rPr lang="ru-RU" sz="3200" i="1" dirty="0" smtClean="0"/>
              <a:t> и мастериц</a:t>
            </a:r>
            <a:endParaRPr lang="ru-RU" sz="32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429264"/>
            <a:ext cx="6172200" cy="1143008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Урок технологии  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Класс 5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технологии: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Волкова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Наталья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Александровна</a:t>
            </a:r>
          </a:p>
          <a:p>
            <a:pPr marL="342900" indent="-342900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2013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Picture 1" descr="C:\Users\User\Pictures\одежда шитье\iCANTPG3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786058"/>
            <a:ext cx="3500462" cy="2143140"/>
          </a:xfrm>
          <a:prstGeom prst="rect">
            <a:avLst/>
          </a:prstGeom>
          <a:noFill/>
        </p:spPr>
      </p:pic>
      <p:pic>
        <p:nvPicPr>
          <p:cNvPr id="3074" name="Picture 2" descr="C:\Users\User\Pictures\одежда шитье\iCA006ET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214686"/>
            <a:ext cx="3214710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7467600" cy="20002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ТЕМА УРОКА: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Итоговый урок по разделу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«Работа с тканью»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472" y="4071942"/>
            <a:ext cx="2214578" cy="2500330"/>
          </a:xfrm>
          <a:prstGeom prst="rect">
            <a:avLst/>
          </a:prstGeom>
          <a:noFill/>
        </p:spPr>
      </p:pic>
      <p:pic>
        <p:nvPicPr>
          <p:cNvPr id="23554" name="Picture 2" descr="C:\Users\User\Pictures\картинки еда школа люди\school030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42852"/>
            <a:ext cx="2071702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УРОКА: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214554"/>
            <a:ext cx="7429552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Обобщить и систематизировать знания и умения по  разделу «Технология  обработки  ткани»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1027" name="Picture 3" descr="C:\Users\User\Pictures\одежда шитье\8a5ebd503a18095d828b2ed995dd190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429132"/>
            <a:ext cx="2071702" cy="1785942"/>
          </a:xfrm>
          <a:prstGeom prst="rect">
            <a:avLst/>
          </a:prstGeom>
          <a:noFill/>
        </p:spPr>
      </p:pic>
      <p:pic>
        <p:nvPicPr>
          <p:cNvPr id="1028" name="Picture 4" descr="C:\Users\User\Pictures\одежда шитье\ca2e2d5532bf993e5ea60d0925f7e5d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57166"/>
            <a:ext cx="2000264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043890" cy="4654560"/>
          </a:xfrm>
        </p:spPr>
        <p:txBody>
          <a:bodyPr>
            <a:normAutofit/>
          </a:bodyPr>
          <a:lstStyle/>
          <a:p>
            <a:r>
              <a:rPr lang="ru-RU" b="1" dirty="0" smtClean="0"/>
              <a:t>игра «Грамматическая  арифметика»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Факел-кел+тук=фартук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Уточка - очка +</a:t>
            </a:r>
            <a:r>
              <a:rPr lang="ru-RU" dirty="0" err="1" smtClean="0"/>
              <a:t>юг=</a:t>
            </a:r>
            <a:r>
              <a:rPr lang="ru-RU" dirty="0" smtClean="0"/>
              <a:t> утюг</a:t>
            </a:r>
            <a:br>
              <a:rPr lang="ru-RU" dirty="0" smtClean="0"/>
            </a:br>
            <a:r>
              <a:rPr lang="ru-RU" dirty="0" err="1" smtClean="0"/>
              <a:t>Ткачиха-чиха+лань</a:t>
            </a:r>
            <a:r>
              <a:rPr lang="ru-RU" dirty="0" smtClean="0"/>
              <a:t> – </a:t>
            </a:r>
            <a:r>
              <a:rPr lang="ru-RU" dirty="0" err="1" smtClean="0"/>
              <a:t>ла=ткань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Ножки – </a:t>
            </a:r>
            <a:r>
              <a:rPr lang="ru-RU" dirty="0" err="1" smtClean="0"/>
              <a:t>ки</a:t>
            </a:r>
            <a:r>
              <a:rPr lang="ru-RU" dirty="0" smtClean="0"/>
              <a:t> + куницы – </a:t>
            </a:r>
            <a:r>
              <a:rPr lang="ru-RU" dirty="0" err="1" smtClean="0"/>
              <a:t>ку</a:t>
            </a:r>
            <a:r>
              <a:rPr lang="ru-RU" dirty="0" smtClean="0"/>
              <a:t> = ножницы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9" name="Picture 1" descr="C:\Users\User\Pictures\картинки еда школа люди\school2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357694"/>
            <a:ext cx="2214578" cy="2286016"/>
          </a:xfrm>
          <a:prstGeom prst="rect">
            <a:avLst/>
          </a:prstGeom>
          <a:noFill/>
        </p:spPr>
      </p:pic>
      <p:pic>
        <p:nvPicPr>
          <p:cNvPr id="2050" name="Picture 2" descr="C:\Users\User\Pictures\анимашки\6520036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928802"/>
            <a:ext cx="952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КРОССВОРД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00100" y="2071678"/>
          <a:ext cx="6572295" cy="4301080"/>
        </p:xfrm>
        <a:graphic>
          <a:graphicData uri="http://schemas.openxmlformats.org/drawingml/2006/table">
            <a:tbl>
              <a:tblPr/>
              <a:tblGrid>
                <a:gridCol w="393634"/>
                <a:gridCol w="392184"/>
                <a:gridCol w="314505"/>
                <a:gridCol w="299162"/>
                <a:gridCol w="600779"/>
                <a:gridCol w="362466"/>
                <a:gridCol w="566228"/>
                <a:gridCol w="642942"/>
                <a:gridCol w="632110"/>
                <a:gridCol w="655747"/>
                <a:gridCol w="527932"/>
                <a:gridCol w="527932"/>
                <a:gridCol w="656674"/>
              </a:tblGrid>
              <a:tr h="643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2. в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7.к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к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6.п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3.т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4.ф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8.л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5.п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9.м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8433" name="Picture 1" descr="C:\Users\User\Pictures\анимашки\958898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642918"/>
            <a:ext cx="1143008" cy="1285884"/>
          </a:xfrm>
          <a:prstGeom prst="rect">
            <a:avLst/>
          </a:prstGeom>
          <a:noFill/>
        </p:spPr>
      </p:pic>
      <p:pic>
        <p:nvPicPr>
          <p:cNvPr id="18434" name="Picture 2" descr="C:\Users\User\Pictures\анимашки\614448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714356"/>
            <a:ext cx="1714512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357166"/>
            <a:ext cx="6172200" cy="571504"/>
          </a:xfrm>
        </p:spPr>
        <p:txBody>
          <a:bodyPr>
            <a:normAutofit/>
          </a:bodyPr>
          <a:lstStyle/>
          <a:p>
            <a:r>
              <a:rPr lang="ru-RU" dirty="0" smtClean="0"/>
              <a:t>ИСТОРИЧЕСКИЕ  ФАКТЫ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5984" y="1071546"/>
            <a:ext cx="6500858" cy="531020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000" b="0" dirty="0" smtClean="0"/>
              <a:t>История фартука начинается  с  Древнего  Египта  </a:t>
            </a:r>
            <a:r>
              <a:rPr lang="ru-RU" sz="3200" b="0" dirty="0" smtClean="0"/>
              <a:t>и   Греции.</a:t>
            </a:r>
          </a:p>
          <a:p>
            <a:endParaRPr lang="ru-RU" sz="3200" b="0" dirty="0" smtClean="0"/>
          </a:p>
          <a:p>
            <a:pPr>
              <a:buFont typeface="Wingdings" pitchFamily="2" charset="2"/>
              <a:buChar char="v"/>
            </a:pPr>
            <a:r>
              <a:rPr lang="ru-RU" sz="3200" b="0" dirty="0" smtClean="0"/>
              <a:t>В  эпоху  средневековья  фартук  становится  постоянной  принадлежностью  рабочей  одежды.</a:t>
            </a:r>
          </a:p>
          <a:p>
            <a:endParaRPr lang="ru-RU" sz="3200" b="0" dirty="0" smtClean="0"/>
          </a:p>
          <a:p>
            <a:pPr>
              <a:buFont typeface="Wingdings" pitchFamily="2" charset="2"/>
              <a:buChar char="v"/>
            </a:pPr>
            <a:r>
              <a:rPr lang="ru-RU" sz="3200" b="0" dirty="0" smtClean="0"/>
              <a:t>В  15  веке  фартук  украшал  именитых  жен  горожан.</a:t>
            </a:r>
            <a:endParaRPr lang="ru-RU" sz="3200" b="0" dirty="0"/>
          </a:p>
        </p:txBody>
      </p:sp>
      <p:pic>
        <p:nvPicPr>
          <p:cNvPr id="24578" name="Picture 2" descr="C:\Users\User\Pictures\картинки еда школа люди\iCAYY9QE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1500198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357166"/>
            <a:ext cx="6172200" cy="857256"/>
          </a:xfrm>
        </p:spPr>
        <p:txBody>
          <a:bodyPr/>
          <a:lstStyle/>
          <a:p>
            <a:r>
              <a:rPr lang="ru-RU" dirty="0" smtClean="0"/>
              <a:t>КОНКУРСЫ - ЗАДАНИЯ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57356" y="1357298"/>
            <a:ext cx="6600844" cy="50244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0" dirty="0" smtClean="0"/>
              <a:t>Разминка</a:t>
            </a:r>
          </a:p>
          <a:p>
            <a:pPr>
              <a:buFont typeface="Wingdings" pitchFamily="2" charset="2"/>
              <a:buChar char="v"/>
            </a:pPr>
            <a:r>
              <a:rPr lang="ru-RU" sz="3200" b="0" dirty="0" smtClean="0"/>
              <a:t>Моделирование</a:t>
            </a:r>
          </a:p>
          <a:p>
            <a:pPr>
              <a:buFont typeface="Wingdings" pitchFamily="2" charset="2"/>
              <a:buChar char="v"/>
            </a:pPr>
            <a:r>
              <a:rPr lang="ru-RU" sz="3200" b="0" dirty="0" smtClean="0"/>
              <a:t>Снятие  мерок</a:t>
            </a:r>
          </a:p>
          <a:p>
            <a:pPr>
              <a:buFont typeface="Wingdings" pitchFamily="2" charset="2"/>
              <a:buChar char="v"/>
            </a:pPr>
            <a:r>
              <a:rPr lang="ru-RU" sz="3200" b="0" dirty="0" smtClean="0"/>
              <a:t>Выкройка</a:t>
            </a:r>
          </a:p>
          <a:p>
            <a:pPr>
              <a:buFont typeface="Wingdings" pitchFamily="2" charset="2"/>
              <a:buChar char="v"/>
            </a:pPr>
            <a:r>
              <a:rPr lang="ru-RU" sz="3200" b="0" dirty="0" smtClean="0"/>
              <a:t>Правила ТБ</a:t>
            </a:r>
          </a:p>
          <a:p>
            <a:pPr>
              <a:buFont typeface="Wingdings" pitchFamily="2" charset="2"/>
              <a:buChar char="v"/>
            </a:pPr>
            <a:r>
              <a:rPr lang="ru-RU" sz="3200" b="0" dirty="0" smtClean="0"/>
              <a:t>Швейная  машина</a:t>
            </a:r>
          </a:p>
          <a:p>
            <a:pPr>
              <a:buFont typeface="Wingdings" pitchFamily="2" charset="2"/>
              <a:buChar char="v"/>
            </a:pPr>
            <a:r>
              <a:rPr lang="ru-RU" sz="3200" b="0" dirty="0" smtClean="0"/>
              <a:t>Конкурс  капитанов, загадки</a:t>
            </a:r>
          </a:p>
          <a:p>
            <a:pPr>
              <a:buFont typeface="Wingdings" pitchFamily="2" charset="2"/>
              <a:buChar char="v"/>
            </a:pPr>
            <a:r>
              <a:rPr lang="ru-RU" sz="3200" b="0" dirty="0" smtClean="0"/>
              <a:t>Модный  приговор</a:t>
            </a:r>
            <a:endParaRPr lang="ru-RU" sz="3200" b="0" dirty="0"/>
          </a:p>
        </p:txBody>
      </p:sp>
      <p:pic>
        <p:nvPicPr>
          <p:cNvPr id="4" name="Picture 2" descr="C:\Users\User\Pictures\картинки еда школа люди\school03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643050"/>
            <a:ext cx="1928826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РЕФЛЕКСИЯ</a:t>
            </a:r>
            <a:endParaRPr lang="ru-RU" b="1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1571612"/>
            <a:ext cx="52864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сегодня я узнал…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было интересно…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было трудно…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теперь я могу…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научился…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меня получилось 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попробую…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урок дал мне для жизни…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278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214422"/>
            <a:ext cx="264320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857232"/>
            <a:ext cx="6281758" cy="164307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СПАСИБО  </a:t>
            </a:r>
            <a:br>
              <a:rPr lang="ru-RU" sz="3200" b="1" dirty="0" smtClean="0"/>
            </a:br>
            <a:r>
              <a:rPr lang="ru-RU" sz="3200" b="1" dirty="0" smtClean="0"/>
              <a:t>ЗА  ВНИМАНИЕ</a:t>
            </a:r>
            <a:endParaRPr lang="ru-RU" sz="3200" b="1" dirty="0"/>
          </a:p>
        </p:txBody>
      </p:sp>
      <p:pic>
        <p:nvPicPr>
          <p:cNvPr id="22530" name="Picture 2" descr="C:\Users\User\Pictures\картинки еда школа люди\school01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714624"/>
            <a:ext cx="3286149" cy="328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182</TotalTime>
  <Words>193</Words>
  <Application>Microsoft Office PowerPoint</Application>
  <PresentationFormat>Экран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Муниципальное бюджетное  образовательное  учреждение                         Белоярского  района                                                                              «Общеобразовательная  средняя  (полная) школа»                                п.Верхнеказымский  Путешествие  в страну мастеров  и мастериц</vt:lpstr>
      <vt:lpstr>ТЕМА УРОКА: Итоговый урок по разделу  «Работа с тканью»</vt:lpstr>
      <vt:lpstr>ЦЕЛЬ УРОКА:</vt:lpstr>
      <vt:lpstr>игра «Грамматическая  арифметика»  Факел-кел+тук=фартук Уточка - очка +юг= утюг Ткачиха-чиха+лань – ла=ткань Ножки – ки + куницы – ку = ножницы </vt:lpstr>
      <vt:lpstr>КРОССВОРД</vt:lpstr>
      <vt:lpstr>ИСТОРИЧЕСКИЕ  ФАКТЫ</vt:lpstr>
      <vt:lpstr>КОНКУРСЫ - ЗАДАНИЯ</vt:lpstr>
      <vt:lpstr>РЕФЛЕКСИЯ</vt:lpstr>
      <vt:lpstr>СПАСИБО   ЗА 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страну мастеров и мастериц.</dc:title>
  <dc:creator>User</dc:creator>
  <cp:lastModifiedBy>Next</cp:lastModifiedBy>
  <cp:revision>30</cp:revision>
  <dcterms:created xsi:type="dcterms:W3CDTF">2013-04-10T13:28:47Z</dcterms:created>
  <dcterms:modified xsi:type="dcterms:W3CDTF">2014-08-10T19:43:06Z</dcterms:modified>
</cp:coreProperties>
</file>