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0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59" r:id="rId6"/>
    <p:sldId id="261" r:id="rId7"/>
    <p:sldId id="277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Близнецы</c:v>
                </c:pt>
                <c:pt idx="1">
                  <c:v>Бабушка</c:v>
                </c:pt>
                <c:pt idx="2">
                  <c:v>Невеста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2.2000000000000002</c:v>
                </c:pt>
                <c:pt idx="2">
                  <c:v>1.4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9E143-89D8-454E-ACAE-084816C5DEC2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2521B-ED3B-4722-A078-C1ED7BDE9B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8334-8D96-4A4A-B2EF-6A5EDB6773A3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189A-907F-4DF5-A1E5-B1F182F2E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8334-8D96-4A4A-B2EF-6A5EDB6773A3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189A-907F-4DF5-A1E5-B1F182F2E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8334-8D96-4A4A-B2EF-6A5EDB6773A3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189A-907F-4DF5-A1E5-B1F182F2E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8334-8D96-4A4A-B2EF-6A5EDB6773A3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189A-907F-4DF5-A1E5-B1F182F2E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8334-8D96-4A4A-B2EF-6A5EDB6773A3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189A-907F-4DF5-A1E5-B1F182F2E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8334-8D96-4A4A-B2EF-6A5EDB6773A3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189A-907F-4DF5-A1E5-B1F182F2E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8334-8D96-4A4A-B2EF-6A5EDB6773A3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189A-907F-4DF5-A1E5-B1F182F2E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8334-8D96-4A4A-B2EF-6A5EDB6773A3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B3189A-907F-4DF5-A1E5-B1F182F2E6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8334-8D96-4A4A-B2EF-6A5EDB6773A3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189A-907F-4DF5-A1E5-B1F182F2E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8334-8D96-4A4A-B2EF-6A5EDB6773A3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5B3189A-907F-4DF5-A1E5-B1F182F2E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6458334-8D96-4A4A-B2EF-6A5EDB6773A3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189A-907F-4DF5-A1E5-B1F182F2E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6458334-8D96-4A4A-B2EF-6A5EDB6773A3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5B3189A-907F-4DF5-A1E5-B1F182F2E6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466972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Игрушка-кукла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57884" y="4143380"/>
            <a:ext cx="2928958" cy="2000264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/>
              <a:t>Выполняла работу</a:t>
            </a:r>
          </a:p>
          <a:p>
            <a:pPr algn="l"/>
            <a:r>
              <a:rPr lang="ru-RU" sz="1800" dirty="0" smtClean="0"/>
              <a:t>Ученица 8 «А» класса</a:t>
            </a:r>
          </a:p>
          <a:p>
            <a:pPr algn="l"/>
            <a:r>
              <a:rPr lang="ru-RU" sz="1800" dirty="0" smtClean="0"/>
              <a:t>МБОУ «Лицея» р.п.Степное</a:t>
            </a:r>
          </a:p>
          <a:p>
            <a:pPr algn="l"/>
            <a:r>
              <a:rPr lang="ru-RU" sz="1800" dirty="0" smtClean="0"/>
              <a:t>Адамович Анастасия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             3.Малыш</a:t>
            </a:r>
            <a:endParaRPr lang="ru-RU" dirty="0"/>
          </a:p>
        </p:txBody>
      </p:sp>
      <p:pic>
        <p:nvPicPr>
          <p:cNvPr id="6" name="Содержимое 5" descr="2014-02-23 21.42.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1709188" y="1791218"/>
            <a:ext cx="5065200" cy="40544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 Дизайн-анализ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714488"/>
          <a:ext cx="7358114" cy="43300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4734"/>
                <a:gridCol w="1357322"/>
                <a:gridCol w="1285884"/>
                <a:gridCol w="1100174"/>
              </a:tblGrid>
              <a:tr h="527132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Критерии оценка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                     Изделия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713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3</a:t>
                      </a:r>
                      <a:endParaRPr lang="ru-RU" dirty="0"/>
                    </a:p>
                  </a:txBody>
                  <a:tcPr/>
                </a:tc>
              </a:tr>
              <a:tr h="527132">
                <a:tc>
                  <a:txBody>
                    <a:bodyPr/>
                    <a:lstStyle/>
                    <a:p>
                      <a:r>
                        <a:rPr lang="ru-RU" dirty="0" smtClean="0"/>
                        <a:t>1.Затраты материала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527132">
                <a:tc>
                  <a:txBody>
                    <a:bodyPr/>
                    <a:lstStyle/>
                    <a:p>
                      <a:r>
                        <a:rPr lang="ru-RU" dirty="0" smtClean="0"/>
                        <a:t>2.Стоимость, трудоемкость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527132">
                <a:tc>
                  <a:txBody>
                    <a:bodyPr/>
                    <a:lstStyle/>
                    <a:p>
                      <a:r>
                        <a:rPr lang="ru-RU" dirty="0" smtClean="0"/>
                        <a:t>3.Затраты времени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527132">
                <a:tc>
                  <a:txBody>
                    <a:bodyPr/>
                    <a:lstStyle/>
                    <a:p>
                      <a:r>
                        <a:rPr lang="ru-RU" dirty="0" smtClean="0"/>
                        <a:t>4.Освоение нового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527132">
                <a:tc>
                  <a:txBody>
                    <a:bodyPr/>
                    <a:lstStyle/>
                    <a:p>
                      <a:r>
                        <a:rPr lang="ru-RU" dirty="0" smtClean="0"/>
                        <a:t>5.Доступность, себестоимость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527132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итог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4000" dirty="0" smtClean="0"/>
              <a:t>Характеристика используемых материалов и оборудования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2919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Капрон – это синтетическое полиамидное волокно.</a:t>
            </a:r>
          </a:p>
          <a:p>
            <a:r>
              <a:rPr lang="ru-RU" sz="2400" dirty="0" err="1" smtClean="0"/>
              <a:t>Синтепон</a:t>
            </a:r>
            <a:r>
              <a:rPr lang="ru-RU" sz="2400" dirty="0" smtClean="0"/>
              <a:t> – это нетканое синтетическое полотно, состоящее из волокон и имеющее объемную структуру. </a:t>
            </a:r>
          </a:p>
          <a:p>
            <a:r>
              <a:rPr lang="ru-RU" sz="2400" dirty="0" smtClean="0"/>
              <a:t>Ножницы – необходимый инструмент для моей игрушки.</a:t>
            </a:r>
          </a:p>
          <a:p>
            <a:r>
              <a:rPr lang="ru-RU" sz="2400" dirty="0" smtClean="0"/>
              <a:t>Нитки и иголка – необходимые инструменты для моей игрушки.</a:t>
            </a:r>
          </a:p>
          <a:p>
            <a:r>
              <a:rPr lang="ru-RU" sz="2400" dirty="0" smtClean="0"/>
              <a:t>Бисер - маленькие декоративные объекты с отверстием для нанизывания на нитку, леску или проволоку.</a:t>
            </a:r>
          </a:p>
          <a:p>
            <a:endParaRPr lang="ru-RU" sz="24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467600" cy="1357322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4400" dirty="0" smtClean="0"/>
              <a:t>Экономическая</a:t>
            </a:r>
            <a:r>
              <a:rPr lang="ru-RU" sz="4800" dirty="0" smtClean="0"/>
              <a:t> часть проекта</a:t>
            </a:r>
            <a:br>
              <a:rPr lang="ru-RU" sz="4800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857365"/>
          <a:ext cx="7467600" cy="42862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71504"/>
                <a:gridCol w="1928826"/>
                <a:gridCol w="1214446"/>
                <a:gridCol w="1000132"/>
                <a:gridCol w="1428760"/>
                <a:gridCol w="1323932"/>
              </a:tblGrid>
              <a:tr h="750099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п</a:t>
                      </a:r>
                      <a:r>
                        <a:rPr lang="ru-RU" sz="1800" dirty="0" smtClean="0"/>
                        <a:t>/</a:t>
                      </a:r>
                      <a:r>
                        <a:rPr lang="ru-RU" sz="1800" dirty="0" err="1" smtClean="0"/>
                        <a:t>н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материала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Цена/</a:t>
                      </a:r>
                      <a:r>
                        <a:rPr lang="ru-RU" dirty="0" err="1" smtClean="0"/>
                        <a:t>руб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Стоимость/</a:t>
                      </a:r>
                      <a:r>
                        <a:rPr lang="ru-RU" dirty="0" err="1" smtClean="0"/>
                        <a:t>руб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Реал. затраты</a:t>
                      </a:r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dirty="0" smtClean="0"/>
                        <a:t>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Синтепон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80руб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4руб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4руб</a:t>
                      </a:r>
                      <a:endParaRPr lang="ru-RU" dirty="0"/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r>
                        <a:rPr lang="ru-RU" dirty="0" smtClean="0"/>
                        <a:t>№2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Капрон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120руб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12руб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Имелось в наличии</a:t>
                      </a:r>
                      <a:endParaRPr lang="ru-RU" dirty="0"/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r>
                        <a:rPr lang="ru-RU" dirty="0" smtClean="0"/>
                        <a:t>№3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Ножницы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150руб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Имелось в наличии</a:t>
                      </a:r>
                      <a:endParaRPr lang="ru-RU" dirty="0"/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r>
                        <a:rPr lang="ru-RU" dirty="0" smtClean="0"/>
                        <a:t>№4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Нитки и иголка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20руб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10руб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Имелось в наличии</a:t>
                      </a:r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dirty="0" smtClean="0"/>
                        <a:t>№5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Бисер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30руб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15руб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15руб</a:t>
                      </a:r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Итог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41руб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19руб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467600" cy="519749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Из расчетов видно, что материальные затраты моей игрушки </a:t>
            </a:r>
            <a:r>
              <a:rPr lang="ru-RU" sz="2800" dirty="0" smtClean="0"/>
              <a:t>41</a:t>
            </a:r>
            <a:r>
              <a:rPr lang="ru-RU" sz="3200" dirty="0" smtClean="0"/>
              <a:t> рубль. Учитывая </a:t>
            </a:r>
            <a:r>
              <a:rPr lang="ru-RU" sz="3200" dirty="0" smtClean="0"/>
              <a:t>использованные </a:t>
            </a:r>
            <a:r>
              <a:rPr lang="ru-RU" sz="3200" dirty="0" smtClean="0"/>
              <a:t>для изделия материалы, которые обычно всегда присутствуют в каждом доме, реальные затраты составляют 19 рублей. Ясно, что данный проект экологически выгоден.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4000" dirty="0" smtClean="0"/>
              <a:t>Технологическая часть проекта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 smtClean="0"/>
              <a:t>Приготовление материала.</a:t>
            </a:r>
          </a:p>
          <a:p>
            <a:r>
              <a:rPr lang="ru-RU" sz="1800" dirty="0" smtClean="0"/>
              <a:t>Отрезать капрон 10 см. Заполнить капрон </a:t>
            </a:r>
            <a:r>
              <a:rPr lang="ru-RU" sz="1800" dirty="0" err="1" smtClean="0"/>
              <a:t>синтепоном</a:t>
            </a:r>
            <a:r>
              <a:rPr lang="ru-RU" sz="1800" dirty="0" smtClean="0"/>
              <a:t> и закрепить нитками.</a:t>
            </a:r>
          </a:p>
          <a:p>
            <a:r>
              <a:rPr lang="ru-RU" sz="1800" dirty="0" smtClean="0"/>
              <a:t>Отделить голову от туловища и обвязать нитками.</a:t>
            </a:r>
          </a:p>
          <a:p>
            <a:r>
              <a:rPr lang="ru-RU" sz="1800" dirty="0" smtClean="0"/>
              <a:t>В верхней части туловища мы делаем 2 равных кружочка на ручки и закрепляем нитками.</a:t>
            </a:r>
          </a:p>
          <a:p>
            <a:r>
              <a:rPr lang="ru-RU" sz="1800" dirty="0" smtClean="0"/>
              <a:t>С помощью черных бусин мы делаем нашему малышу глазки.</a:t>
            </a:r>
          </a:p>
          <a:p>
            <a:r>
              <a:rPr lang="ru-RU" sz="1800" dirty="0" smtClean="0"/>
              <a:t>Берем нить длинною 1 м. и выделяем реснички, бровки, ушки и ротик.</a:t>
            </a:r>
          </a:p>
          <a:p>
            <a:r>
              <a:rPr lang="ru-RU" sz="1800" dirty="0" smtClean="0"/>
              <a:t>Берем маленький кусочек капрона и заполняем </a:t>
            </a:r>
            <a:r>
              <a:rPr lang="ru-RU" sz="1800" dirty="0" err="1" smtClean="0"/>
              <a:t>синтепоном</a:t>
            </a:r>
            <a:r>
              <a:rPr lang="ru-RU" sz="1800" dirty="0" smtClean="0"/>
              <a:t>, это на носик. Следом мы его приклеиваем к головке, точно по середине.</a:t>
            </a:r>
          </a:p>
          <a:p>
            <a:r>
              <a:rPr lang="ru-RU" sz="1800" dirty="0" smtClean="0"/>
              <a:t>Отрезаем цветной капрон 6 см. и надеваем, как комбинезон и сшиваем снизу. Из этого же капрона мы делаем шапочку. </a:t>
            </a:r>
          </a:p>
          <a:p>
            <a:r>
              <a:rPr lang="ru-RU" sz="1800" dirty="0" smtClean="0"/>
              <a:t>Работа готова!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642942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4000" dirty="0" smtClean="0"/>
              <a:t>Экологическое обособление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467600" cy="498317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наш современный век натуральные ткани встречаются редко в основном синтетические, а для своей работы я выбрала ткань капрон, эта ткань не загрязняет окружающую среду, а </a:t>
            </a:r>
            <a:r>
              <a:rPr lang="ru-RU" sz="2400" dirty="0" err="1" smtClean="0"/>
              <a:t>синтепон</a:t>
            </a:r>
            <a:r>
              <a:rPr lang="ru-RU" sz="2400" dirty="0" smtClean="0"/>
              <a:t> является экологически чистым продуктом.</a:t>
            </a:r>
          </a:p>
          <a:p>
            <a:r>
              <a:rPr lang="ru-RU" sz="2400" dirty="0" smtClean="0"/>
              <a:t>Выбранный мною </a:t>
            </a:r>
            <a:r>
              <a:rPr lang="ru-RU" sz="2400" dirty="0" err="1" smtClean="0"/>
              <a:t>синтепон</a:t>
            </a:r>
            <a:r>
              <a:rPr lang="ru-RU" sz="2400" dirty="0" smtClean="0"/>
              <a:t> является материалом растительного происхождения, значит его можно считать экологически чистым, так как он не требует химической обработки и не способствует загрязнению окружающей среды.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57232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4000" dirty="0" smtClean="0"/>
              <a:t>Самоанализ выполненной работы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467600" cy="5572164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   Самоанализ моей работы предполагает критический контроль работы. Прежде всего, стоит убедиться, все ли цели и задачи я выполнила. А после чего обязательно надо сделать вывод. Выполняя, данный проект я считаю, что смогла выполнить все поставленные мною цели и задачи:</a:t>
            </a:r>
          </a:p>
          <a:p>
            <a:r>
              <a:rPr lang="ru-RU" sz="1600" dirty="0" smtClean="0"/>
              <a:t>усовершенствовать свои возможности в области проектной деятельности;</a:t>
            </a:r>
          </a:p>
          <a:p>
            <a:r>
              <a:rPr lang="ru-RU" sz="1600" dirty="0" smtClean="0"/>
              <a:t>разработать и выполнить творческий проект;</a:t>
            </a:r>
          </a:p>
          <a:p>
            <a:r>
              <a:rPr lang="ru-RU" sz="1600" dirty="0" smtClean="0"/>
              <a:t>найти схему той куклы, которая будет красива и проста в выполнении;</a:t>
            </a:r>
          </a:p>
          <a:p>
            <a:r>
              <a:rPr lang="ru-RU" sz="1600" dirty="0" smtClean="0"/>
              <a:t>приобрести необходимые материалы и инструменты для выполнения работы;</a:t>
            </a:r>
          </a:p>
          <a:p>
            <a:r>
              <a:rPr lang="ru-RU" sz="1600" dirty="0" smtClean="0"/>
              <a:t>уделить определенное время для выполнения работы;</a:t>
            </a:r>
          </a:p>
          <a:p>
            <a:r>
              <a:rPr lang="ru-RU" sz="1600" dirty="0" smtClean="0"/>
              <a:t>выполнить работу аккуратно и красиво.</a:t>
            </a:r>
          </a:p>
          <a:p>
            <a:r>
              <a:rPr lang="ru-RU" sz="1600" dirty="0" smtClean="0"/>
              <a:t>   Свою работу я выполнила самостоятельно. Я думаю, что она выполнена довольно аккуратно. И я не оцениваю свою работу слишком высоко, так как она не полностью идеальна, в ней есть и мелкие недостатки, но я довольна своим трудом.</a:t>
            </a:r>
          </a:p>
          <a:p>
            <a:r>
              <a:rPr lang="ru-RU" sz="1600" dirty="0" smtClean="0"/>
              <a:t>    Самое важное - что я «прикоснулась к национальным традициям, к отечественной культуре». Я трепетно и бережно отношусь к творения наших предков, а это залог того, что и наши потомки должным образом оценят содеянное нами.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67600" cy="1143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Приложение</a:t>
            </a:r>
            <a:endParaRPr lang="ru-RU" dirty="0"/>
          </a:p>
        </p:txBody>
      </p:sp>
      <p:pic>
        <p:nvPicPr>
          <p:cNvPr id="6" name="Содержимое 5" descr="2014-02-23 21.42.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3513114" y="1344614"/>
            <a:ext cx="5643603" cy="4525963"/>
          </a:xfrm>
          <a:prstGeom prst="rec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320"/>
            <a:ext cx="7070624" cy="279749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4800" dirty="0" smtClean="0"/>
              <a:t>  Спасибо за внимание!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7143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7467600" cy="478634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Обособление проекта</a:t>
            </a:r>
          </a:p>
          <a:p>
            <a:r>
              <a:rPr lang="ru-RU" sz="1800" dirty="0" smtClean="0"/>
              <a:t>Цель задач проекта</a:t>
            </a:r>
          </a:p>
          <a:p>
            <a:r>
              <a:rPr lang="ru-RU" sz="1800" dirty="0" smtClean="0"/>
              <a:t>Немного из истории </a:t>
            </a:r>
          </a:p>
          <a:p>
            <a:r>
              <a:rPr lang="ru-RU" sz="1800" dirty="0" smtClean="0"/>
              <a:t>План организации работы по изготовлению проектируемого изделия</a:t>
            </a:r>
          </a:p>
          <a:p>
            <a:r>
              <a:rPr lang="ru-RU" sz="1800" dirty="0" smtClean="0"/>
              <a:t>Банк идей и предложений</a:t>
            </a:r>
          </a:p>
          <a:p>
            <a:r>
              <a:rPr lang="ru-RU" sz="1800" dirty="0" smtClean="0"/>
              <a:t>Дизайн-анализ</a:t>
            </a:r>
          </a:p>
          <a:p>
            <a:r>
              <a:rPr lang="ru-RU" sz="1800" dirty="0" smtClean="0"/>
              <a:t>Характеристика используемых материалов и оборудования</a:t>
            </a:r>
          </a:p>
          <a:p>
            <a:r>
              <a:rPr lang="ru-RU" sz="1800" dirty="0" smtClean="0"/>
              <a:t>Экономическая часть проекта</a:t>
            </a:r>
          </a:p>
          <a:p>
            <a:r>
              <a:rPr lang="ru-RU" sz="1800" dirty="0" smtClean="0"/>
              <a:t>Технологическая часть проекта</a:t>
            </a:r>
          </a:p>
          <a:p>
            <a:r>
              <a:rPr lang="ru-RU" sz="1800" dirty="0" smtClean="0"/>
              <a:t>Экологическое обоснование</a:t>
            </a:r>
          </a:p>
          <a:p>
            <a:r>
              <a:rPr lang="ru-RU" sz="1800" dirty="0" smtClean="0"/>
              <a:t>Самоанализ выполненной работы</a:t>
            </a:r>
          </a:p>
          <a:p>
            <a:r>
              <a:rPr lang="ru-RU" sz="1800" dirty="0" smtClean="0"/>
              <a:t>Список литературы</a:t>
            </a:r>
          </a:p>
          <a:p>
            <a:r>
              <a:rPr lang="ru-RU" sz="1800" dirty="0" smtClean="0"/>
              <a:t>Приложение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4000" dirty="0" smtClean="0"/>
              <a:t>Обособление проекта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428736"/>
            <a:ext cx="68580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Как то раз мы сидели с сестрой за компьютером в ожидании того, что наткнемся на что-нибудь интересное, мы пролазили весь интернет но меня ничего не заинтересовало, потом я увидела картинку очень красивой куклы с </a:t>
            </a:r>
            <a:r>
              <a:rPr lang="ru-RU" sz="2400" dirty="0" err="1" smtClean="0"/>
              <a:t>голубыми</a:t>
            </a:r>
            <a:r>
              <a:rPr lang="ru-RU" sz="2400" dirty="0" smtClean="0"/>
              <a:t> как небо  глазами ,и рыжими как солнце волосами. Этот взгляд запал мне в душу. После этого я находила множество картинок и </a:t>
            </a:r>
            <a:r>
              <a:rPr lang="ru-RU" sz="2400" dirty="0" err="1" smtClean="0"/>
              <a:t>видеоуроков</a:t>
            </a:r>
            <a:r>
              <a:rPr lang="ru-RU" sz="2400" dirty="0" smtClean="0"/>
              <a:t>. По началу я думала что это очень сложно и долго, но после просмотра, моя точка зрения изменилась, я заинтересовалась такими игрушками, мне очень нравится!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857256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4000" dirty="0" smtClean="0"/>
              <a:t>Цель задач проекта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467600" cy="484030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Усовершенствование своих возможностей в области проектной деятельности</a:t>
            </a:r>
          </a:p>
          <a:p>
            <a:r>
              <a:rPr lang="ru-RU" sz="2400" dirty="0" smtClean="0"/>
              <a:t>Разработка и выполнение творческого проекта</a:t>
            </a:r>
          </a:p>
          <a:p>
            <a:r>
              <a:rPr lang="ru-RU" sz="2400" dirty="0" smtClean="0"/>
              <a:t>Найти выкройку той игрушки, которая будет красива и проста в выполнении</a:t>
            </a:r>
          </a:p>
          <a:p>
            <a:r>
              <a:rPr lang="ru-RU" sz="2400" dirty="0" smtClean="0"/>
              <a:t>Приобрести необходимые материалы и инструменты для выполнения работы</a:t>
            </a:r>
          </a:p>
          <a:p>
            <a:r>
              <a:rPr lang="ru-RU" sz="2400" dirty="0" smtClean="0"/>
              <a:t>Уделить определенное время для выполнения работы</a:t>
            </a:r>
          </a:p>
          <a:p>
            <a:r>
              <a:rPr lang="ru-RU" sz="2400" dirty="0" smtClean="0"/>
              <a:t>Выполнить работу аккуратно и красиво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4000" dirty="0" smtClean="0"/>
              <a:t>Немного из истории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61488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Самые первые </a:t>
            </a:r>
            <a:r>
              <a:rPr lang="ru-RU" sz="1800" b="1" dirty="0" smtClean="0"/>
              <a:t>куклы</a:t>
            </a:r>
            <a:r>
              <a:rPr lang="ru-RU" sz="1800" dirty="0" smtClean="0"/>
              <a:t> </a:t>
            </a:r>
            <a:r>
              <a:rPr lang="ru-RU" sz="1800" b="1" dirty="0" smtClean="0"/>
              <a:t>на Руси</a:t>
            </a:r>
            <a:r>
              <a:rPr lang="ru-RU" sz="1800" dirty="0" smtClean="0"/>
              <a:t> в давние времена делались из золы. Женщины брали из очага золу, смешивали ее с водой, скатывали шарик и прикрепляли к нему юбку. Эту куклу называли«Баба» - женское божество. "Баба"передавалась от поколения к поколению по женской линии, она дарилась в день свадьбы. Такая кукла была оберегом женщины, дома, очага. При переезде эту куклу обязательно брали с собой.</a:t>
            </a:r>
          </a:p>
          <a:p>
            <a:r>
              <a:rPr lang="ru-RU" sz="1800" dirty="0" smtClean="0"/>
              <a:t>Еще одну очень древнюю куклу женщины делали, когда остригали свои волосы. Они собирали их в небольшой мешочек и делали куклу. Таких кукол клали рядом с больным человеком, и он быстро выздоравливал.</a:t>
            </a:r>
          </a:p>
          <a:p>
            <a:r>
              <a:rPr lang="ru-RU" sz="1800" dirty="0" smtClean="0"/>
              <a:t>У каждого младенца в колыбельке была яркая куколка, которая охраняла его от сглаза. Такими куклами не играли, они являлись оберегами. Они хранились в сундуках и передавались, как правило, в день свадьбы.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28736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2800" dirty="0" smtClean="0"/>
              <a:t>План организации работы по изготовлению проектируемого изделия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7467600" cy="469742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3214686"/>
            <a:ext cx="1785950" cy="107157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Кукла-игрушка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2214554"/>
            <a:ext cx="1928826" cy="7858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Доступность, себестоимость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57554" y="1785926"/>
            <a:ext cx="2000264" cy="85725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Безопасность труда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72132" y="2214554"/>
            <a:ext cx="1785950" cy="7858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 smtClean="0"/>
              <a:t>Экологичность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142976" y="3357562"/>
            <a:ext cx="1928826" cy="85725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Пополнение коллекции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72132" y="3357562"/>
            <a:ext cx="1928826" cy="85725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Инструменты и материалы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572132" y="4572008"/>
            <a:ext cx="2000264" cy="10001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Технология изготовления изделия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428992" y="4857760"/>
            <a:ext cx="1857388" cy="7858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Цветовая гамма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000100" y="4572008"/>
            <a:ext cx="2143140" cy="10001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Оригинальность, традиция, стиль</a:t>
            </a:r>
            <a:endParaRPr lang="ru-RU" dirty="0"/>
          </a:p>
        </p:txBody>
      </p:sp>
      <p:cxnSp>
        <p:nvCxnSpPr>
          <p:cNvPr id="21" name="Прямая со стрелкой 20"/>
          <p:cNvCxnSpPr>
            <a:stCxn id="5" idx="0"/>
            <a:endCxn id="8" idx="2"/>
          </p:cNvCxnSpPr>
          <p:nvPr/>
        </p:nvCxnSpPr>
        <p:spPr>
          <a:xfrm rot="5400000" flipH="1" flipV="1">
            <a:off x="4054074" y="2911075"/>
            <a:ext cx="57150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 flipH="1" flipV="1">
            <a:off x="5179223" y="2893215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5" idx="3"/>
            <a:endCxn id="12" idx="1"/>
          </p:cNvCxnSpPr>
          <p:nvPr/>
        </p:nvCxnSpPr>
        <p:spPr>
          <a:xfrm>
            <a:off x="5214942" y="3750471"/>
            <a:ext cx="35719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214942" y="4286256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5" idx="2"/>
          </p:cNvCxnSpPr>
          <p:nvPr/>
        </p:nvCxnSpPr>
        <p:spPr>
          <a:xfrm rot="16200000" flipH="1">
            <a:off x="4125512" y="4482710"/>
            <a:ext cx="428628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3214678" y="4286256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5" idx="1"/>
          </p:cNvCxnSpPr>
          <p:nvPr/>
        </p:nvCxnSpPr>
        <p:spPr>
          <a:xfrm rot="10800000" flipV="1">
            <a:off x="3143240" y="3750470"/>
            <a:ext cx="28575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6200000" flipV="1">
            <a:off x="3071802" y="2857496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dirty="0" smtClean="0"/>
              <a:t>   Банк идей и предложений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              1.Невеста</a:t>
            </a:r>
            <a:endParaRPr lang="ru-RU" dirty="0"/>
          </a:p>
        </p:txBody>
      </p:sp>
      <p:pic>
        <p:nvPicPr>
          <p:cNvPr id="4" name="Содержимое 3" descr="103276234_Zamechatelnuye_kukolki_iz_kaprona_Idei_i_vuykroyki__12_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3904" y="1600200"/>
            <a:ext cx="5554191" cy="4525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             2.Бабушка </a:t>
            </a:r>
            <a:endParaRPr lang="ru-RU" dirty="0"/>
          </a:p>
        </p:txBody>
      </p:sp>
      <p:pic>
        <p:nvPicPr>
          <p:cNvPr id="4" name="Содержимое 3" descr="lar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4082" y="1600200"/>
            <a:ext cx="4033835" cy="4525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285</TotalTime>
  <Words>788</Words>
  <Application>Microsoft Office PowerPoint</Application>
  <PresentationFormat>Экран (4:3)</PresentationFormat>
  <Paragraphs>149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Техническая</vt:lpstr>
      <vt:lpstr>Игрушка-кукла</vt:lpstr>
      <vt:lpstr>               Содержание</vt:lpstr>
      <vt:lpstr>Обособление проекта</vt:lpstr>
      <vt:lpstr>Цель задач проекта</vt:lpstr>
      <vt:lpstr>Немного из истории</vt:lpstr>
      <vt:lpstr>План организации работы по изготовлению проектируемого изделия</vt:lpstr>
      <vt:lpstr>   Банк идей и предложений</vt:lpstr>
      <vt:lpstr>              1.Невеста</vt:lpstr>
      <vt:lpstr>             2.Бабушка </vt:lpstr>
      <vt:lpstr>             3.Малыш</vt:lpstr>
      <vt:lpstr> Дизайн-анализ</vt:lpstr>
      <vt:lpstr>Характеристика используемых материалов и оборудования</vt:lpstr>
      <vt:lpstr>Экономическая часть проекта </vt:lpstr>
      <vt:lpstr>Слайд 14</vt:lpstr>
      <vt:lpstr>Технологическая часть проекта</vt:lpstr>
      <vt:lpstr>Экологическое обособление</vt:lpstr>
      <vt:lpstr>Самоанализ выполненной работы</vt:lpstr>
      <vt:lpstr>Приложение</vt:lpstr>
      <vt:lpstr>  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Игрушка-кукла</dc:title>
  <dc:creator>USER-PC</dc:creator>
  <cp:lastModifiedBy>USER-PC</cp:lastModifiedBy>
  <cp:revision>30</cp:revision>
  <dcterms:created xsi:type="dcterms:W3CDTF">2014-02-21T17:39:56Z</dcterms:created>
  <dcterms:modified xsi:type="dcterms:W3CDTF">2014-02-25T11:22:27Z</dcterms:modified>
</cp:coreProperties>
</file>