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E4FD342-63DE-45A4-B70F-3052434EED35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48487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148488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489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490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7E685-C310-4E21-B6BA-F720B76892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D4743-8F92-43EE-BE74-854AF5470B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DC4B4-8B28-4643-8350-30850DE840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F7451-0A9A-460A-B098-3EEC1701E1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27573-33C4-4609-B5CC-8C6B2F68CB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82F65-5E68-40FE-ABA7-E3F2BDB883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64C96-3928-4CCA-84BF-A8AB31C400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A121F-4A6D-4981-8571-0A029B8C54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368F2-0393-42DA-B603-4CAFFBCA5A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124AE-315D-4E41-8096-B63A8E02CD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E5545DA-5650-4201-BFA7-01F377D2E4A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4746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Полезное питание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429000"/>
            <a:ext cx="7561262" cy="187220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600" dirty="0">
              <a:solidFill>
                <a:schemeClr val="tx2"/>
              </a:solidFill>
            </a:endParaRPr>
          </a:p>
        </p:txBody>
      </p:sp>
      <p:pic>
        <p:nvPicPr>
          <p:cNvPr id="2052" name="image" descr="pic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944687" cy="1622425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56" name="Picture 8" descr="eda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501008"/>
            <a:ext cx="2447925" cy="16525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57" name="Picture 9" descr="431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260350"/>
            <a:ext cx="2089150" cy="162083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59" name="Picture 11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501008"/>
            <a:ext cx="2195512" cy="164623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61" name="Picture 13" descr="633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501008"/>
            <a:ext cx="2159000" cy="161925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65" name="Picture 17" descr="normal_130742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6238" y="260350"/>
            <a:ext cx="3095625" cy="161766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3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07413" cy="1139825"/>
          </a:xfrm>
        </p:spPr>
        <p:txBody>
          <a:bodyPr/>
          <a:lstStyle/>
          <a:p>
            <a:r>
              <a:rPr lang="ru-RU" sz="3600"/>
              <a:t>Образ жизни зависит полностью от нас!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8229600" cy="4241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/>
              <a:t>       </a:t>
            </a:r>
            <a:r>
              <a:rPr lang="ru-RU" sz="1400" b="1"/>
              <a:t>На наше здоровье полностью влияют генетические факторы, образ жизни, влияние окружающей среды. Если с генетикой ничего не поделаешь, то образ жизни зависит полностью от нас самих. </a:t>
            </a:r>
            <a:br>
              <a:rPr lang="ru-RU" sz="1400" b="1"/>
            </a:br>
            <a:r>
              <a:rPr lang="ru-RU" sz="1400" b="1"/>
              <a:t/>
            </a:r>
            <a:br>
              <a:rPr lang="ru-RU" sz="1400" b="1"/>
            </a:br>
            <a:r>
              <a:rPr lang="ru-RU" sz="1400" b="1"/>
              <a:t>Каждый человек может избавиться от вредных для здоровья привычек, так уменьшится риск появления заболеваний. Это и жизнь продлевает, и делает лучшим ее качество. </a:t>
            </a:r>
            <a:br>
              <a:rPr lang="ru-RU" sz="1400" b="1"/>
            </a:br>
            <a:r>
              <a:rPr lang="ru-RU" sz="1400" b="1"/>
              <a:t/>
            </a:r>
            <a:br>
              <a:rPr lang="ru-RU" sz="1400" b="1"/>
            </a:br>
            <a:r>
              <a:rPr lang="ru-RU" sz="1400" b="1"/>
              <a:t>Многие знают, что на здоровью сказываются, такие факторы как: качество пищи, режим питания, употребления кофе и алкогольных напитков, занятия спортом, стрессы курение, вид деятельности, сон. </a:t>
            </a:r>
            <a:br>
              <a:rPr lang="ru-RU" sz="1400" b="1"/>
            </a:br>
            <a:r>
              <a:rPr lang="ru-RU" sz="1400" b="1"/>
              <a:t/>
            </a:r>
            <a:br>
              <a:rPr lang="ru-RU" sz="1400" b="1"/>
            </a:br>
            <a:r>
              <a:rPr lang="ru-RU" sz="1400" b="1"/>
              <a:t>Сейчас большое количество продуктов питания, которые мы употребляем, находятся в переработанном виде. Когда происходит обработка, частенько теряются нужные питательные вещества, минералы, разные витамины. </a:t>
            </a:r>
            <a:br>
              <a:rPr lang="ru-RU" sz="1400" b="1"/>
            </a:br>
            <a:r>
              <a:rPr lang="ru-RU" sz="1400" b="1"/>
              <a:t/>
            </a:r>
            <a:br>
              <a:rPr lang="ru-RU" sz="1400" b="1"/>
            </a:br>
            <a:r>
              <a:rPr lang="ru-RU" sz="1400" b="1"/>
              <a:t>Нужно обязательно помнить о том, что здоровая пища всегда желательно, чтоб была сбалансирована по содержанию жиров, белков, углеводов.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Белки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929687" cy="56165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100" b="1"/>
              <a:t>   </a:t>
            </a:r>
            <a:r>
              <a:rPr lang="ru-RU" sz="1400" b="1"/>
              <a:t>Белки очень необходимы нашему организму, так как </a:t>
            </a:r>
          </a:p>
          <a:p>
            <a:pPr marL="0" indent="0">
              <a:buFont typeface="Wingdings" pitchFamily="2" charset="2"/>
              <a:buNone/>
            </a:pPr>
            <a:r>
              <a:rPr lang="ru-RU" sz="1400" b="1"/>
              <a:t>они обеспечивают развитие и рост. Это очень важные </a:t>
            </a:r>
          </a:p>
          <a:p>
            <a:pPr marL="0" indent="0">
              <a:buFont typeface="Wingdings" pitchFamily="2" charset="2"/>
              <a:buNone/>
            </a:pPr>
            <a:r>
              <a:rPr lang="ru-RU" sz="1400" b="1"/>
              <a:t>компоненты, как органов, так и тканей. </a:t>
            </a:r>
            <a:br>
              <a:rPr lang="ru-RU" sz="1400" b="1"/>
            </a:br>
            <a:r>
              <a:rPr lang="ru-RU" sz="1400" b="1"/>
              <a:t/>
            </a:r>
            <a:br>
              <a:rPr lang="ru-RU" sz="1400" b="1"/>
            </a:br>
            <a:r>
              <a:rPr lang="ru-RU" sz="1400" b="1"/>
              <a:t>Белки обеспечивают нормальный рост, регенерацию тканей и клеток нашего организма, его развитие. Также они очень важны при выработке гормонов и ферментов, снабжают все защитные функции организма. Одним словом, белки являются главным строительным материалом для организма. Поэтому они незаменимы и обязательны компоненты питания и без них наш организм никак. </a:t>
            </a:r>
            <a:br>
              <a:rPr lang="ru-RU" sz="1400" b="1"/>
            </a:br>
            <a:r>
              <a:rPr lang="ru-RU" sz="1400" b="1"/>
              <a:t/>
            </a:r>
            <a:br>
              <a:rPr lang="ru-RU" sz="1400" b="1"/>
            </a:br>
            <a:r>
              <a:rPr lang="ru-RU" sz="1400" b="1"/>
              <a:t>При недостатке жиров и углеводов в питании белки начинают принимать участие </a:t>
            </a:r>
          </a:p>
          <a:p>
            <a:pPr marL="0" indent="0">
              <a:buFont typeface="Wingdings" pitchFamily="2" charset="2"/>
              <a:buNone/>
            </a:pPr>
            <a:r>
              <a:rPr lang="ru-RU" sz="1400" b="1"/>
              <a:t>в энергетическом обмене организма, т.е. тратятся на то, чтоб снабдить текущие энергетические потребности. А вот уже при длительной нехватке в рационе </a:t>
            </a:r>
          </a:p>
          <a:p>
            <a:pPr marL="0" indent="0">
              <a:buFont typeface="Wingdings" pitchFamily="2" charset="2"/>
              <a:buNone/>
            </a:pPr>
            <a:r>
              <a:rPr lang="ru-RU" sz="1400" b="1"/>
              <a:t>белков начинает развиваться белковая недостаточность. </a:t>
            </a:r>
            <a:br>
              <a:rPr lang="ru-RU" sz="1400" b="1"/>
            </a:br>
            <a:r>
              <a:rPr lang="ru-RU" sz="1400" b="1"/>
              <a:t/>
            </a:r>
            <a:br>
              <a:rPr lang="ru-RU" sz="1400" b="1"/>
            </a:br>
            <a:r>
              <a:rPr lang="ru-RU" sz="1400" b="1"/>
              <a:t>В результате чего уменьшаются защитные свойства человеческого организма, и происходит нарушение работы эндокринной системы (от этого очень страдают надпочечники, печень, гипофиз, половые железы). Формирование разных гормонов и ферментов также нарушается. </a:t>
            </a:r>
            <a:br>
              <a:rPr lang="ru-RU" sz="1400" b="1"/>
            </a:br>
            <a:r>
              <a:rPr lang="ru-RU" sz="1400" b="1"/>
              <a:t/>
            </a:r>
            <a:br>
              <a:rPr lang="ru-RU" sz="1400" b="1"/>
            </a:br>
            <a:r>
              <a:rPr lang="ru-RU" sz="1400" b="1"/>
              <a:t>И избыток белка плохо влияет на организм. Излишние белки входят в энергетический обмен. Увеличивается нагрузка на почки и печень, начинает давать о себе знать нервная и сердечнососудистая система. </a:t>
            </a:r>
          </a:p>
        </p:txBody>
      </p:sp>
      <p:pic>
        <p:nvPicPr>
          <p:cNvPr id="117764" name="Picture 4" descr="kul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333375"/>
            <a:ext cx="2398712" cy="1981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Углеводы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712200" cy="593248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000"/>
              <a:t>  </a:t>
            </a:r>
            <a:r>
              <a:rPr lang="ru-RU" sz="1400" b="1"/>
              <a:t>Углеводы являются главным источником </a:t>
            </a:r>
          </a:p>
          <a:p>
            <a:pPr marL="0" indent="0">
              <a:buFont typeface="Wingdings" pitchFamily="2" charset="2"/>
              <a:buNone/>
            </a:pPr>
            <a:r>
              <a:rPr lang="ru-RU" sz="1400" b="1"/>
              <a:t>энергии необходимой организму. Пятьдесят-</a:t>
            </a:r>
          </a:p>
          <a:p>
            <a:pPr marL="0" indent="0">
              <a:buFont typeface="Wingdings" pitchFamily="2" charset="2"/>
              <a:buNone/>
            </a:pPr>
            <a:r>
              <a:rPr lang="ru-RU" sz="1400" b="1"/>
              <a:t>шестьдесят процентов энергозатрат </a:t>
            </a:r>
          </a:p>
          <a:p>
            <a:pPr marL="0" indent="0">
              <a:buFont typeface="Wingdings" pitchFamily="2" charset="2"/>
              <a:buNone/>
            </a:pPr>
            <a:r>
              <a:rPr lang="ru-RU" sz="1400" b="1"/>
              <a:t>снабжаются именно за счет углеводов. </a:t>
            </a:r>
            <a:br>
              <a:rPr lang="ru-RU" sz="1400" b="1"/>
            </a:br>
            <a:r>
              <a:rPr lang="ru-RU" sz="1400" b="1"/>
              <a:t/>
            </a:r>
            <a:br>
              <a:rPr lang="ru-RU" sz="1400" b="1"/>
            </a:br>
            <a:r>
              <a:rPr lang="ru-RU" sz="1400" b="1"/>
              <a:t>При любых физических нагрузках углеводы расходуются первыми. Лишь после их истощения затрата энергии возмещается за счет белков и жира. </a:t>
            </a:r>
          </a:p>
          <a:p>
            <a:pPr marL="0" indent="0">
              <a:buFont typeface="Wingdings" pitchFamily="2" charset="2"/>
              <a:buNone/>
            </a:pPr>
            <a:r>
              <a:rPr lang="ru-RU" sz="1400" b="1"/>
              <a:t/>
            </a:r>
            <a:br>
              <a:rPr lang="ru-RU" sz="1400" b="1"/>
            </a:br>
            <a:r>
              <a:rPr lang="ru-RU" sz="1400" b="1"/>
              <a:t>Нехватка углеводов в рационе приводит к развитию гипогликемии, которая проявляется в слабости, Ухудшении памяти, сонливость и так далее. </a:t>
            </a:r>
            <a:br>
              <a:rPr lang="ru-RU" sz="1400" b="1"/>
            </a:br>
            <a:r>
              <a:rPr lang="ru-RU" sz="1400" b="1"/>
              <a:t/>
            </a:r>
            <a:br>
              <a:rPr lang="ru-RU" sz="1400" b="1"/>
            </a:br>
            <a:r>
              <a:rPr lang="ru-RU" sz="1400" b="1"/>
              <a:t>При длительном углеводном недостатке накапливается в крови, и возникают в моче кетоновые соединения (продуктов частичного окисления, как белков, так и жиров). Излишек углеводов в пище способствует большому образованию жира, в результате чего это приводит к ожирению. </a:t>
            </a:r>
            <a:br>
              <a:rPr lang="ru-RU" sz="1400" b="1"/>
            </a:br>
            <a:r>
              <a:rPr lang="ru-RU" sz="1400" b="1"/>
              <a:t/>
            </a:r>
            <a:br>
              <a:rPr lang="ru-RU" sz="1400" b="1"/>
            </a:br>
            <a:r>
              <a:rPr lang="ru-RU" sz="1400" b="1"/>
              <a:t>Если взрослому человеку нужно употреблять восемьдесят-сто грамм жиров в сутки (сюда входит масло растительное, фосфолипиды, холестерин и так далее), которые больше всего находятся в разных маслах, мясе, молочных продуктах, животных жирах. То углеводов человек должен потреблять в сутки четыреста-пятьсот грамм. Важно, чтоб основными источниками в пище были продукты питания растительного происхождения, состав углеводов в которых не меньше семидесяти пяти процентов сухого вещества. </a:t>
            </a:r>
          </a:p>
        </p:txBody>
      </p:sp>
      <p:pic>
        <p:nvPicPr>
          <p:cNvPr id="118789" name="Picture 5" descr="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15888"/>
            <a:ext cx="3779838" cy="252095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5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5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5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Жиры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578850" cy="4752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500"/>
              <a:t>    </a:t>
            </a:r>
            <a:r>
              <a:rPr lang="ru-RU" sz="1400" b="1"/>
              <a:t>Жиры очень незаменимые компоненты </a:t>
            </a:r>
          </a:p>
          <a:p>
            <a:pPr>
              <a:buFont typeface="Wingdings" pitchFamily="2" charset="2"/>
              <a:buNone/>
            </a:pPr>
            <a:r>
              <a:rPr lang="ru-RU" sz="1400" b="1"/>
              <a:t>      рациона. Они входят в состав тканей </a:t>
            </a:r>
          </a:p>
          <a:p>
            <a:pPr>
              <a:buFont typeface="Wingdings" pitchFamily="2" charset="2"/>
              <a:buNone/>
            </a:pPr>
            <a:r>
              <a:rPr lang="ru-RU" sz="1400" b="1"/>
              <a:t>      организма и к тому же жиры – это главный</a:t>
            </a:r>
          </a:p>
          <a:p>
            <a:pPr>
              <a:buFont typeface="Wingdings" pitchFamily="2" charset="2"/>
              <a:buNone/>
            </a:pPr>
            <a:r>
              <a:rPr lang="ru-RU" sz="1400" b="1"/>
              <a:t>      источник энергии. </a:t>
            </a:r>
            <a:br>
              <a:rPr lang="ru-RU" sz="1400" b="1"/>
            </a:br>
            <a:r>
              <a:rPr lang="ru-RU" sz="1400" b="1"/>
              <a:t/>
            </a:r>
            <a:br>
              <a:rPr lang="ru-RU" sz="1400" b="1"/>
            </a:br>
            <a:r>
              <a:rPr lang="ru-RU" sz="1400" b="1"/>
              <a:t>Жиры содействуют усвоению в организме таких жирорастворимых витаминов как Е, К, А. Отдельные жировые компоненты - незаменимые факторы питания, без них не может хорошо развиваться организм (стерины, фосфатиды и иные). </a:t>
            </a:r>
            <a:br>
              <a:rPr lang="ru-RU" sz="1400" b="1"/>
            </a:br>
            <a:r>
              <a:rPr lang="ru-RU" sz="1400" b="1"/>
              <a:t/>
            </a:r>
            <a:br>
              <a:rPr lang="ru-RU" sz="1400" b="1"/>
            </a:br>
            <a:r>
              <a:rPr lang="ru-RU" sz="1400" b="1"/>
              <a:t>Если жиров не хватает в организме, то можно заметить плохую работу центральной нервной системы, изменения кожных покровов, почек, ослабление иммунитета и так далее. </a:t>
            </a:r>
            <a:br>
              <a:rPr lang="ru-RU" sz="1400" b="1"/>
            </a:br>
            <a:r>
              <a:rPr lang="ru-RU" sz="1400" b="1"/>
              <a:t/>
            </a:r>
            <a:br>
              <a:rPr lang="ru-RU" sz="1400" b="1"/>
            </a:br>
            <a:r>
              <a:rPr lang="ru-RU" sz="1400" b="1"/>
              <a:t>Химический состав жиров – это достаточно сложный комплекс, состоящий из жирных кислот и глицерина. Свойства всех жиров, имеющаяся у них биологическая активность обусловливается </a:t>
            </a:r>
          </a:p>
          <a:p>
            <a:pPr>
              <a:buFont typeface="Wingdings" pitchFamily="2" charset="2"/>
              <a:buNone/>
            </a:pPr>
            <a:r>
              <a:rPr lang="ru-RU" sz="1400" b="1"/>
              <a:t>      жирными кислотами, а они в свою очередь делятся на предельные (их еще называют насыщенными) и непредельные (которых называют также ненасыщенными). </a:t>
            </a:r>
          </a:p>
        </p:txBody>
      </p:sp>
      <p:pic>
        <p:nvPicPr>
          <p:cNvPr id="119814" name="Picture 6" descr="3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60350"/>
            <a:ext cx="2878137" cy="20859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5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5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5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39825"/>
          </a:xfrm>
        </p:spPr>
        <p:txBody>
          <a:bodyPr/>
          <a:lstStyle/>
          <a:p>
            <a:r>
              <a:rPr lang="ru-RU"/>
              <a:t>Клетчатка 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60483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900"/>
              <a:t>           </a:t>
            </a:r>
            <a:r>
              <a:rPr lang="ru-RU" sz="1400" b="1"/>
              <a:t>Употребляемая пища обязательно должна быть </a:t>
            </a:r>
          </a:p>
          <a:p>
            <a:pPr>
              <a:buFont typeface="Wingdings" pitchFamily="2" charset="2"/>
              <a:buNone/>
            </a:pPr>
            <a:r>
              <a:rPr lang="ru-RU" sz="1400" b="1"/>
              <a:t>      сбалансирована по содержанию углеводов, жиров, </a:t>
            </a:r>
          </a:p>
          <a:p>
            <a:pPr>
              <a:buFont typeface="Wingdings" pitchFamily="2" charset="2"/>
              <a:buNone/>
            </a:pPr>
            <a:r>
              <a:rPr lang="ru-RU" sz="1400" b="1"/>
              <a:t>      белков, которые нужны человеческому организму. </a:t>
            </a:r>
            <a:br>
              <a:rPr lang="ru-RU" sz="1400" b="1"/>
            </a:br>
            <a:r>
              <a:rPr lang="ru-RU" sz="1400" b="1"/>
              <a:t/>
            </a:r>
            <a:br>
              <a:rPr lang="ru-RU" sz="1400" b="1"/>
            </a:br>
            <a:r>
              <a:rPr lang="ru-RU" sz="1400" b="1"/>
              <a:t>В рацион обязательно должны входить овощи, фрукты, источники клетчатки и витамин. В пище должно находиться не больше тридцати процентов жиров и не больше десяти процентов насыщенных жиров. Мононенасыщенные жиры снижают риск развития атеросклероза, так же уменьшаются заболевания сердечно — сосудистой системы. </a:t>
            </a:r>
            <a:br>
              <a:rPr lang="ru-RU" sz="1400" b="1"/>
            </a:br>
            <a:r>
              <a:rPr lang="ru-RU" sz="1400" b="1"/>
              <a:t/>
            </a:r>
            <a:br>
              <a:rPr lang="ru-RU" sz="1400" b="1"/>
            </a:br>
            <a:r>
              <a:rPr lang="ru-RU" sz="1400" b="1"/>
              <a:t>Клетчатка является не перевариваемым пищевым компонентом. Она находится в неочищенных зернах злаков, фруктах, овощах. Клетчатка бывает как растворимой, так и нерастворимой. Растворимая находится в бобах, фруктах, крупах, овощах. </a:t>
            </a:r>
            <a:br>
              <a:rPr lang="ru-RU" sz="1400" b="1"/>
            </a:br>
            <a:r>
              <a:rPr lang="ru-RU" sz="1400" b="1"/>
              <a:t/>
            </a:r>
            <a:br>
              <a:rPr lang="ru-RU" sz="1400" b="1"/>
            </a:br>
            <a:r>
              <a:rPr lang="ru-RU" sz="1400" b="1"/>
              <a:t>Находясь в организме, растворимая клетчатка уменьшает уровень холестерина в крови, воздействует на всасывание жиров. А вот нерастворимая клетчатка содействует формированию каловых масс, предупреждая запоры, увеличивая перистальтику кишечника. </a:t>
            </a:r>
            <a:br>
              <a:rPr lang="ru-RU" sz="1400" b="1"/>
            </a:br>
            <a:r>
              <a:rPr lang="ru-RU" sz="1400" b="1"/>
              <a:t>                          </a:t>
            </a:r>
          </a:p>
          <a:p>
            <a:pPr>
              <a:buFont typeface="Wingdings" pitchFamily="2" charset="2"/>
              <a:buNone/>
            </a:pPr>
            <a:r>
              <a:rPr lang="ru-RU" sz="1400" b="1"/>
              <a:t>      Клетчатка содействует выводу из организма человека канцерогенных и токсичных веществ, так уменьшается риск возникновения рака. Также она способна замедлить всасывание сахара, а это очень важно для людей болеющих диабетом. </a:t>
            </a:r>
          </a:p>
        </p:txBody>
      </p:sp>
      <p:pic>
        <p:nvPicPr>
          <p:cNvPr id="120837" name="Picture 5" descr="normal_214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15888"/>
            <a:ext cx="2586037" cy="230505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Витамины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820150" cy="61499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400"/>
              <a:t>  </a:t>
            </a:r>
            <a:r>
              <a:rPr lang="ru-RU" sz="1400" b="1"/>
              <a:t>Витамины всех групп являются жизненно необходимыми </a:t>
            </a:r>
          </a:p>
          <a:p>
            <a:pPr marL="0" indent="0">
              <a:buFont typeface="Wingdings" pitchFamily="2" charset="2"/>
              <a:buNone/>
            </a:pPr>
            <a:r>
              <a:rPr lang="ru-RU" sz="1400" b="1"/>
              <a:t>питательными веществами нашему организму. Витамины считаются группой органических соединений многообразной химической природы, которые нужны человеку в небольших количествах по сравнению с такими главными питательными веществами как жиры, соли, белки, углеводы, однако они имеют большое значение для жизнедеятельности и обмена веществ. </a:t>
            </a:r>
            <a:br>
              <a:rPr lang="ru-RU" sz="1400" b="1"/>
            </a:br>
            <a:r>
              <a:rPr lang="ru-RU" sz="1400" b="1"/>
              <a:t/>
            </a:r>
            <a:br>
              <a:rPr lang="ru-RU" sz="1400" b="1"/>
            </a:br>
            <a:r>
              <a:rPr lang="ru-RU" sz="1400" b="1"/>
              <a:t>Витамины принимают участие во всех биохимических процессах в организме. Они нужны для снабжения функции желез внутренней секреции (гормональной активности), увеличения физической и умственной работоспособности и так далее. </a:t>
            </a:r>
            <a:br>
              <a:rPr lang="ru-RU" sz="1400" b="1"/>
            </a:br>
            <a:r>
              <a:rPr lang="ru-RU" sz="1400" b="1"/>
              <a:t/>
            </a:r>
            <a:br>
              <a:rPr lang="ru-RU" sz="1400" b="1"/>
            </a:br>
            <a:r>
              <a:rPr lang="ru-RU" sz="1400" b="1"/>
              <a:t>При нехватке витамин возникает гиповитаминоз (маленькая нехватка витаминов, которую нельзя оставлять без внимания), авитаминоз (является очень тяжелой формой нехватки витамин). Авитаминоз в основном развивается при большой нехватке либо при полнейшем отсутствии витаминов в рационе, в результате чего человек  заболевает цингой (недостаток витамина C), остеопорозом и рахитом (недостаток витамина D), бери-бери (недостаток витамина В1), пеллагрой (недостаток витамина PP). </a:t>
            </a:r>
            <a:br>
              <a:rPr lang="ru-RU" sz="1400" b="1"/>
            </a:br>
            <a:endParaRPr lang="ru-RU" sz="1400" b="1"/>
          </a:p>
          <a:p>
            <a:pPr marL="0" indent="0">
              <a:buFont typeface="Wingdings" pitchFamily="2" charset="2"/>
              <a:buNone/>
            </a:pPr>
            <a:r>
              <a:rPr lang="ru-RU" sz="1400" b="1"/>
              <a:t>При гиповитаминозах возможно снижение иммунитета, памяти, спадает работоспособность, появляется бессонница, плохое самочувствие и так далее. </a:t>
            </a:r>
          </a:p>
        </p:txBody>
      </p:sp>
      <p:pic>
        <p:nvPicPr>
          <p:cNvPr id="121862" name="Picture 6" descr="Food__0040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15888"/>
            <a:ext cx="2305050" cy="17811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Минеральные вещества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24338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800"/>
              <a:t>  </a:t>
            </a:r>
            <a:r>
              <a:rPr lang="ru-RU" sz="1400" b="1"/>
              <a:t>Минеральные вещества принимают участие в биохимических процессах в организме человека, они очень нужны всем тканям и органам. </a:t>
            </a:r>
            <a:br>
              <a:rPr lang="ru-RU" sz="1400" b="1"/>
            </a:br>
            <a:r>
              <a:rPr lang="ru-RU" sz="1400" b="1"/>
              <a:t/>
            </a:r>
            <a:br>
              <a:rPr lang="ru-RU" sz="1400" b="1"/>
            </a:br>
            <a:r>
              <a:rPr lang="ru-RU" sz="1400" b="1"/>
              <a:t>Железо позволяет переносить газы кровью, кальций является основой костей человеческого скелета, магний, железо, медь нужны для нормального перемещения углеводов и белков сквозь клеточные мембраны. </a:t>
            </a:r>
            <a:br>
              <a:rPr lang="ru-RU" sz="1400" b="1"/>
            </a:br>
            <a:r>
              <a:rPr lang="ru-RU" sz="1400" b="1"/>
              <a:t/>
            </a:r>
            <a:br>
              <a:rPr lang="ru-RU" sz="1400" b="1"/>
            </a:br>
            <a:r>
              <a:rPr lang="ru-RU" sz="1400" b="1"/>
              <a:t>Минеральные вещества нужны для свертываемости крови, обеспечения процессов возбудимости нервной и мышечной ткани и так далее. Список достаточно большой. </a:t>
            </a:r>
            <a:br>
              <a:rPr lang="ru-RU" sz="1400" b="1"/>
            </a:br>
            <a:r>
              <a:rPr lang="ru-RU" sz="1400" b="1"/>
              <a:t/>
            </a:r>
            <a:br>
              <a:rPr lang="ru-RU" sz="1400" b="1"/>
            </a:br>
            <a:r>
              <a:rPr lang="ru-RU" sz="1400" b="1"/>
              <a:t>Любые минеральные вещества организм получает из продуктов питания. Нехватка тех либо иных минеральных веществ, способствует появлению разнообразных расстройств здоровья </a:t>
            </a:r>
          </a:p>
          <a:p>
            <a:pPr marL="0" indent="0">
              <a:buFont typeface="Wingdings" pitchFamily="2" charset="2"/>
              <a:buNone/>
            </a:pPr>
            <a:r>
              <a:rPr lang="ru-RU" sz="1400" b="1"/>
              <a:t>(к примеру, нарушается работа центральной нервной системы при нехватке натрия, калия, хлора). </a:t>
            </a:r>
          </a:p>
        </p:txBody>
      </p:sp>
      <p:pic>
        <p:nvPicPr>
          <p:cNvPr id="122885" name="Picture 5" descr="DB066B94-C09F-4506-91C428605261578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60350"/>
            <a:ext cx="2540000" cy="13589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685800"/>
            <a:ext cx="8278812" cy="2127250"/>
          </a:xfrm>
        </p:spPr>
        <p:txBody>
          <a:bodyPr/>
          <a:lstStyle/>
          <a:p>
            <a:r>
              <a:rPr lang="ru-RU"/>
              <a:t>      Спасибо за внимание!</a:t>
            </a:r>
          </a:p>
        </p:txBody>
      </p:sp>
      <p:pic>
        <p:nvPicPr>
          <p:cNvPr id="150536" name="Picture 8" descr="2105526"/>
          <p:cNvPicPr>
            <a:picLocks noChangeAspect="1" noChangeArrowheads="1"/>
          </p:cNvPicPr>
          <p:nvPr/>
        </p:nvPicPr>
        <p:blipFill>
          <a:blip r:embed="rId2" cstate="print"/>
          <a:srcRect b="795"/>
          <a:stretch>
            <a:fillRect/>
          </a:stretch>
        </p:blipFill>
        <p:spPr bwMode="auto">
          <a:xfrm>
            <a:off x="4572000" y="3357563"/>
            <a:ext cx="4257675" cy="3168650"/>
          </a:xfrm>
          <a:prstGeom prst="rect">
            <a:avLst/>
          </a:prstGeom>
          <a:noFill/>
          <a:ln w="444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50537" name="Picture 9" descr="PICT0003-f"/>
          <p:cNvPicPr>
            <a:picLocks noChangeAspect="1" noChangeArrowheads="1"/>
          </p:cNvPicPr>
          <p:nvPr/>
        </p:nvPicPr>
        <p:blipFill>
          <a:blip r:embed="rId3" cstate="print"/>
          <a:srcRect b="4872"/>
          <a:stretch>
            <a:fillRect/>
          </a:stretch>
        </p:blipFill>
        <p:spPr bwMode="auto">
          <a:xfrm>
            <a:off x="250825" y="3357563"/>
            <a:ext cx="4176713" cy="3168650"/>
          </a:xfrm>
          <a:prstGeom prst="rect">
            <a:avLst/>
          </a:prstGeom>
          <a:noFill/>
          <a:ln w="444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</p:bldLst>
  </p:timing>
</p:sld>
</file>

<file path=ppt/theme/theme1.xml><?xml version="1.0" encoding="utf-8"?>
<a:theme xmlns:a="http://schemas.openxmlformats.org/drawingml/2006/main" name="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273</TotalTime>
  <Words>222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Уровень</vt:lpstr>
      <vt:lpstr>Полезное питание</vt:lpstr>
      <vt:lpstr>Образ жизни зависит полностью от нас!</vt:lpstr>
      <vt:lpstr>Белки</vt:lpstr>
      <vt:lpstr>Углеводы</vt:lpstr>
      <vt:lpstr>Жиры</vt:lpstr>
      <vt:lpstr>Клетчатка </vt:lpstr>
      <vt:lpstr>Витамины</vt:lpstr>
      <vt:lpstr>Минеральные вещества</vt:lpstr>
      <vt:lpstr>      Спасибо за внимание!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Полезное питание</dc:title>
  <dc:creator>Customer</dc:creator>
  <cp:lastModifiedBy>Интернет</cp:lastModifiedBy>
  <cp:revision>7</cp:revision>
  <dcterms:created xsi:type="dcterms:W3CDTF">2008-12-02T20:11:48Z</dcterms:created>
  <dcterms:modified xsi:type="dcterms:W3CDTF">2014-06-24T09:01:27Z</dcterms:modified>
</cp:coreProperties>
</file>