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6" r:id="rId3"/>
    <p:sldId id="269" r:id="rId4"/>
    <p:sldId id="270" r:id="rId5"/>
    <p:sldId id="277" r:id="rId6"/>
    <p:sldId id="271" r:id="rId7"/>
    <p:sldId id="257" r:id="rId8"/>
    <p:sldId id="280" r:id="rId9"/>
    <p:sldId id="282" r:id="rId10"/>
    <p:sldId id="283" r:id="rId11"/>
    <p:sldId id="258" r:id="rId12"/>
    <p:sldId id="287" r:id="rId13"/>
    <p:sldId id="259" r:id="rId14"/>
    <p:sldId id="264" r:id="rId15"/>
    <p:sldId id="289" r:id="rId16"/>
    <p:sldId id="260" r:id="rId17"/>
    <p:sldId id="284" r:id="rId18"/>
    <p:sldId id="261" r:id="rId19"/>
    <p:sldId id="288" r:id="rId20"/>
    <p:sldId id="262" r:id="rId21"/>
    <p:sldId id="263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AD21-E38F-4836-9755-F67A8F0288EE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9DB58-1250-43DB-865D-3345CB1F7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EE71F3-F84A-4406-9D8C-46CDEAD90E3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659BFC-BF95-4007-A78D-149B6ACAB47C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8762A9-2E0B-4792-939B-41A9B6123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857387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«Гражданство и гражданин»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/>
          </a:p>
          <a:p>
            <a:r>
              <a:rPr lang="ru-RU" sz="3600" b="1" dirty="0" smtClean="0">
                <a:solidFill>
                  <a:schemeClr val="tx1"/>
                </a:solidFill>
              </a:rPr>
              <a:t>«Поэтом можешь ты не быть, но гражданином быть обязан»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Н.А. Некрасов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K:\Картинки\гражданство\14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27146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 какими из этих понятий вы знакомы и в каких обстоятельствах вам приходилось сталкиваться с этими терминами?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Что такое гражданство?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Гражданство – установленная законом связь человека с определенным государством. Эта связь выражается во взаимных правах и обязанностях друг перед другом.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 какими из этих понятий вы знакомы и в каких обстоятельствах вам приходилось сталкиваться с этими терминами? Что такое, по вашему мнению, гражданство?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Какие гражданские права и обязанности приобретаются гражданином государства?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u="sng" dirty="0" smtClean="0"/>
          </a:p>
          <a:p>
            <a:r>
              <a:rPr lang="ru-RU" b="1" dirty="0" smtClean="0"/>
              <a:t>Гражданин России обладает всеми правами и свободами, закрепленными в Конституции РФ. </a:t>
            </a:r>
            <a:endParaRPr lang="ru-RU" dirty="0" smtClean="0"/>
          </a:p>
          <a:p>
            <a:r>
              <a:rPr lang="ru-RU" b="1" dirty="0" smtClean="0"/>
              <a:t>Гражданин исполняет обязанности перед государством. Граждане обязаны выполнять все действующие в Российской Федерации законы. </a:t>
            </a:r>
            <a:endParaRPr lang="ru-RU" dirty="0" smtClean="0"/>
          </a:p>
          <a:p>
            <a:r>
              <a:rPr lang="ru-RU" b="1" dirty="0" smtClean="0"/>
              <a:t>Граждане России могут выбирать и быть избранными в органы власти, несут воинскую службу.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Гражданские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Право иметь имущество на праве собственности;</a:t>
            </a:r>
          </a:p>
          <a:p>
            <a:r>
              <a:rPr lang="ru-RU" dirty="0" smtClean="0"/>
              <a:t>2. Право наследовать и завещать имущество;</a:t>
            </a:r>
          </a:p>
          <a:p>
            <a:r>
              <a:rPr lang="ru-RU" dirty="0" smtClean="0"/>
              <a:t>3. Право заниматься предпринимательской или другой деятельностью, не запрещенной законом;</a:t>
            </a:r>
          </a:p>
          <a:p>
            <a:r>
              <a:rPr lang="ru-RU" dirty="0" smtClean="0"/>
              <a:t>4. Право создавать юридические лица;</a:t>
            </a:r>
          </a:p>
          <a:p>
            <a:r>
              <a:rPr lang="ru-RU" dirty="0" smtClean="0"/>
              <a:t>5. Право совершать сделки и участвовать в обязательствах;</a:t>
            </a:r>
          </a:p>
          <a:p>
            <a:r>
              <a:rPr lang="ru-RU" dirty="0" smtClean="0"/>
              <a:t>6. Право избирать место жительства;</a:t>
            </a:r>
          </a:p>
          <a:p>
            <a:r>
              <a:rPr lang="ru-RU" dirty="0" smtClean="0"/>
              <a:t>7. Право иметь права автора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Какие из вышеперечисленных прав вы уже имеете , с какого возраста? 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Кто </a:t>
            </a:r>
            <a:r>
              <a:rPr lang="ru-RU" sz="3600" b="1" dirty="0"/>
              <a:t>становится гражданином России?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1.Дети</a:t>
            </a:r>
            <a:r>
              <a:rPr lang="ru-RU" b="1" dirty="0"/>
              <a:t>, родившиеся от родителей – граждан России, гражданство приобретается автоматически. В этом случае не имеет значения, где родился ребенок: в России или за рубежом. Это правило действует и в том случае, если один родитель –гражданин РФ, а другой без гражданства.</a:t>
            </a:r>
            <a:endParaRPr lang="ru-RU" dirty="0"/>
          </a:p>
          <a:p>
            <a:r>
              <a:rPr lang="ru-RU" b="1" dirty="0"/>
              <a:t>2. Лица, родившиеся на территории России, выехавшие затем в другую республику и вернувшиеся в Россию на постоянное место жительства после вступления в действие Закона «О гражданстве в РФ».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Кто становится гражданином России?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58204" cy="43091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3. До 14 лет гражданство детей автоматически следует гражданству родителей. Если родитель меняют гражданство, то гражданство детей тоже меняется. С 14 лет гражданство может меняться только с согласия ребенка.</a:t>
            </a:r>
          </a:p>
          <a:p>
            <a:r>
              <a:rPr lang="ru-RU" b="1" dirty="0" smtClean="0"/>
              <a:t>4. Если на территории РФ находится ребенок, родители которого неизвестны или являются лицами без гражданства, то ребенок признается гражданином РФ.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Кто становится гражданином России?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5</a:t>
            </a:r>
            <a:r>
              <a:rPr lang="ru-RU" b="1" dirty="0"/>
              <a:t>. Если ребенок родился на территории РФ, а его родители являются гражданами других государств и эти государства не предоставляют ему своего гражданства, то ребенок признается гражданином РФ.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Кто становится гражданином России?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6. С 18 лет человек без гражданства может обратиться с ходатайством на имя президента РФ о приеме в российское гражданство. Для этого необходимо, чтобы он постоянно проживал на территории РФ не менее 5 лет с перерывами или 3 года непрерывно. Таким же правом пользуются и беженцы, но необходимый срок их проживания на территории РФ сокращен в 2 раза.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Гражданин России –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человек, владеющий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правами.</a:t>
            </a:r>
          </a:p>
        </p:txBody>
      </p:sp>
      <p:pic>
        <p:nvPicPr>
          <p:cNvPr id="2051" name="Picture 3" descr="K:\Картинки\гражданство\Свободный гражданин - высшая ценность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42"/>
            <a:ext cx="3643338" cy="304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K:\Картинки\гражданство\untitled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928938"/>
            <a:ext cx="2179638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Кто становится гражданином России?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7. Ни одного гражданина России нельзя лишить гражданства ни при каких условиях.  Россиянин может сам добровольно  выйти из гражданства или поменять его, подав соответствующее заявление. Отказать в этом могут, если человек привлечен к уголовной ответственности, осужден или получил повестку о призыве на срочную службу в армию.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Кто становится гражданином России?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8. Можно иметь двойное гражданство согласно конституции РФ, но только с теми государствами, с которыми у России есть договор о двойном гражданстве.  Это никак не влияет на права гражданина.</a:t>
            </a:r>
            <a:endParaRPr lang="ru-RU" dirty="0" smtClean="0"/>
          </a:p>
          <a:p>
            <a:r>
              <a:rPr lang="ru-RU" b="1" dirty="0" smtClean="0"/>
              <a:t>9.Гражданин пользуется политическими правами: объединяться в партии, мирно собираться на митинги и демонстрации, обращаться с жалобами и заявлениями в органы власти и др., быть избранным в государственные органы.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Свободы человека 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Свобода – это основа демократии. Мера свободы – закон, определяющий обязанности человека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ответственности за нарушение норм права</a:t>
            </a:r>
            <a:endParaRPr lang="ru-RU" dirty="0" smtClean="0"/>
          </a:p>
          <a:p>
            <a:r>
              <a:rPr lang="ru-RU" dirty="0" smtClean="0"/>
              <a:t>Выражать свое мнение, взгляды, </a:t>
            </a:r>
            <a:br>
              <a:rPr lang="ru-RU" dirty="0" smtClean="0"/>
            </a:br>
            <a:r>
              <a:rPr lang="ru-RU" dirty="0" smtClean="0"/>
              <a:t>искать и распространять информацию,</a:t>
            </a:r>
            <a:br>
              <a:rPr lang="ru-RU" dirty="0" smtClean="0"/>
            </a:br>
            <a:r>
              <a:rPr lang="ru-RU" dirty="0" smtClean="0"/>
              <a:t> иметь убеждения, религиозные и др. взгляды,</a:t>
            </a:r>
            <a:br>
              <a:rPr lang="ru-RU" dirty="0" smtClean="0"/>
            </a:br>
            <a:r>
              <a:rPr lang="ru-RU" dirty="0" smtClean="0"/>
              <a:t> свободу ассоциаций и мирных собраний, </a:t>
            </a:r>
            <a:br>
              <a:rPr lang="ru-RU" dirty="0" smtClean="0"/>
            </a:br>
            <a:r>
              <a:rPr lang="ru-RU" dirty="0" smtClean="0"/>
              <a:t>личная неприкосновенность, </a:t>
            </a:r>
            <a:br>
              <a:rPr lang="ru-RU" dirty="0" smtClean="0"/>
            </a:br>
            <a:r>
              <a:rPr lang="ru-RU" dirty="0" smtClean="0"/>
              <a:t>право на тайну …..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Свободы человека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Свобода человека ограничена его обязанностями перед самим собой, перед близкими людьми, перед обществом, государством, перед природой.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обязанности граждан России: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Соблюдать Конституцию РФ и  законы</a:t>
            </a:r>
            <a:endParaRPr lang="ru-RU" dirty="0" smtClean="0"/>
          </a:p>
          <a:p>
            <a:r>
              <a:rPr lang="ru-RU" b="1" dirty="0" smtClean="0"/>
              <a:t>- забота о детях, их воспитание</a:t>
            </a:r>
            <a:endParaRPr lang="ru-RU" dirty="0" smtClean="0"/>
          </a:p>
          <a:p>
            <a:r>
              <a:rPr lang="ru-RU" b="1" dirty="0" smtClean="0"/>
              <a:t>-забота о нетрудоспособных родителях</a:t>
            </a:r>
          </a:p>
          <a:p>
            <a:r>
              <a:rPr lang="ru-RU" b="1" dirty="0" smtClean="0"/>
              <a:t> –получение основного общего образования</a:t>
            </a:r>
            <a:endParaRPr lang="ru-RU" dirty="0" smtClean="0"/>
          </a:p>
          <a:p>
            <a:r>
              <a:rPr lang="ru-RU" b="1" dirty="0" smtClean="0"/>
              <a:t> -забота о сохранении исторического и культурного наследия</a:t>
            </a:r>
            <a:endParaRPr lang="ru-RU" dirty="0" smtClean="0"/>
          </a:p>
          <a:p>
            <a:r>
              <a:rPr lang="ru-RU" b="1" dirty="0" smtClean="0"/>
              <a:t>- платить законно установленные налоги и сборы</a:t>
            </a:r>
            <a:endParaRPr lang="ru-RU" dirty="0" smtClean="0"/>
          </a:p>
          <a:p>
            <a:r>
              <a:rPr lang="ru-RU" b="1" dirty="0" smtClean="0"/>
              <a:t>- охрана природы и окружающей среды</a:t>
            </a:r>
            <a:endParaRPr lang="ru-RU" dirty="0" smtClean="0"/>
          </a:p>
          <a:p>
            <a:r>
              <a:rPr lang="ru-RU" b="1" dirty="0" smtClean="0"/>
              <a:t>-защита Отечества</a:t>
            </a:r>
            <a:endParaRPr lang="ru-RU" dirty="0" smtClean="0"/>
          </a:p>
          <a:p>
            <a:r>
              <a:rPr lang="ru-RU" b="1" dirty="0" smtClean="0"/>
              <a:t>Невыполнение обязанностей влечет юридическую ответственность  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Документы, </a:t>
            </a:r>
            <a:br>
              <a:rPr lang="ru-RU" b="1" dirty="0" smtClean="0"/>
            </a:br>
            <a:r>
              <a:rPr lang="ru-RU" b="1" dirty="0" smtClean="0"/>
              <a:t>удостоверяющие гражданство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78"/>
            <a:ext cx="8543956" cy="4237682"/>
          </a:xfrm>
        </p:spPr>
        <p:txBody>
          <a:bodyPr/>
          <a:lstStyle/>
          <a:p>
            <a:pPr algn="ctr"/>
            <a:r>
              <a:rPr lang="ru-RU" sz="4800" b="1" dirty="0" smtClean="0"/>
              <a:t>Свидетельство о рождении</a:t>
            </a:r>
          </a:p>
          <a:p>
            <a:pPr algn="ctr"/>
            <a:r>
              <a:rPr lang="ru-RU" sz="4800" b="1" dirty="0" smtClean="0"/>
              <a:t>Паспорт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свидетельство о рождении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Свидетельство о рождении – это первый документ в твоей жизни. В нем написано, как тебя зовут, где и когда ты родился, кто твои папа и мама, где твоя Родина.</a:t>
            </a:r>
          </a:p>
          <a:p>
            <a:r>
              <a:rPr lang="ru-RU" b="1" dirty="0" smtClean="0"/>
              <a:t>С этим документом ты становишься маленьким гражданином своего государства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свидетельство о рождении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Это документ, подтверждающий рождение человека. В нем также записано, где в каком учреждении ЗАГС ( запись акта гражданского состояния) зарегистрировано рождение ребенка и выдано свидетельство о рождении. На обратной стороне свидетельства о рождении  ставится штамп о гражданстве ребенка.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«Что такое паспорт»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Паспорт – основной документ, удостоверение личности человека. В нем  представлены сведения о человеке: фамилия, имя, отчество, дата рождения, место рождения,  регистрация по месту жительства, гражданство, семейное положение, наличие детей,  воинская  обязанность, где и когда выдан паспорт.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Что такое  право?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b="1" dirty="0"/>
              <a:t>Право - система общеобязательных социальных норм, охраняемых силой государства.</a:t>
            </a:r>
            <a:endParaRPr lang="ru-RU" dirty="0"/>
          </a:p>
          <a:p>
            <a:r>
              <a:rPr lang="ru-RU" b="1" dirty="0"/>
              <a:t>Права человека – понятие, которое характеризует правовой статус человека по </a:t>
            </a:r>
            <a:r>
              <a:rPr lang="ru-RU" b="1" dirty="0" smtClean="0"/>
              <a:t>отношению </a:t>
            </a:r>
            <a:r>
              <a:rPr lang="ru-RU" b="1" dirty="0"/>
              <a:t>к государству, его возможности в социальной, экономической политической и культурной сферах.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Кто же такой гражданин сегодня в нашей стране?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Это человек, имеющий права и обязанности, соблюдающий закон и отвечающий за свои поступки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K:\Картинки\гражданство\d4dce0d7e1c551737c07a648f5a0ae10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4429125"/>
            <a:ext cx="2714625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5400" dirty="0" smtClean="0"/>
              <a:t>Что такое  право?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b="1" dirty="0"/>
              <a:t>Право - система общеобязательных социальных норм, охраняемых силой государства.</a:t>
            </a:r>
            <a:endParaRPr lang="ru-RU" dirty="0"/>
          </a:p>
          <a:p>
            <a:r>
              <a:rPr lang="ru-RU" b="1" dirty="0"/>
              <a:t>Права человека – понятие, которое характеризует правовой статус человека по </a:t>
            </a:r>
            <a:r>
              <a:rPr lang="ru-RU" b="1" dirty="0" smtClean="0"/>
              <a:t>отношению </a:t>
            </a:r>
            <a:r>
              <a:rPr lang="ru-RU" b="1" dirty="0"/>
              <a:t>к государству, его возможности в социальной, экономической политической и культурной сферах.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952</Words>
  <Application>Microsoft Office PowerPoint</Application>
  <PresentationFormat>Экран (4:3)</PresentationFormat>
  <Paragraphs>90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«Гражданство и гражданин» </vt:lpstr>
      <vt:lpstr>Слайд 2</vt:lpstr>
      <vt:lpstr> Документы,  удостоверяющие гражданство </vt:lpstr>
      <vt:lpstr>Что такое свидетельство о рождении </vt:lpstr>
      <vt:lpstr>Что такое свидетельство о рождении </vt:lpstr>
      <vt:lpstr>«Что такое паспорт» </vt:lpstr>
      <vt:lpstr>Что такое  право? </vt:lpstr>
      <vt:lpstr>Кто же такой гражданин сегодня в нашей стране? </vt:lpstr>
      <vt:lpstr>Что такое  право? </vt:lpstr>
      <vt:lpstr>Обсуждение </vt:lpstr>
      <vt:lpstr>Что такое гражданство? </vt:lpstr>
      <vt:lpstr>Обсуждение </vt:lpstr>
      <vt:lpstr> Какие гражданские права и обязанности приобретаются гражданином государства? </vt:lpstr>
      <vt:lpstr>Гражданские права</vt:lpstr>
      <vt:lpstr>Обсуждение </vt:lpstr>
      <vt:lpstr>  Кто становится гражданином России?  </vt:lpstr>
      <vt:lpstr>Кто становится гражданином России?  </vt:lpstr>
      <vt:lpstr> Кто становится гражданином России?  </vt:lpstr>
      <vt:lpstr>Кто становится гражданином России?  </vt:lpstr>
      <vt:lpstr> Кто становится гражданином России?  </vt:lpstr>
      <vt:lpstr>  Кто становится гражданином России?  </vt:lpstr>
      <vt:lpstr>  Свободы человека :  . </vt:lpstr>
      <vt:lpstr>Свободы человека : </vt:lpstr>
      <vt:lpstr> Основные обязанности граждан России: </vt:lpstr>
    </vt:vector>
  </TitlesOfParts>
  <Company>Детский дом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«Гражданство и гражданин»</dc:title>
  <dc:creator>Надежда</dc:creator>
  <cp:lastModifiedBy>Папа</cp:lastModifiedBy>
  <cp:revision>22</cp:revision>
  <dcterms:created xsi:type="dcterms:W3CDTF">2012-04-03T13:15:40Z</dcterms:created>
  <dcterms:modified xsi:type="dcterms:W3CDTF">2013-01-06T20:16:21Z</dcterms:modified>
</cp:coreProperties>
</file>