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4" r:id="rId2"/>
    <p:sldId id="298" r:id="rId3"/>
    <p:sldId id="299" r:id="rId4"/>
    <p:sldId id="301" r:id="rId5"/>
    <p:sldId id="302" r:id="rId6"/>
    <p:sldId id="303" r:id="rId7"/>
    <p:sldId id="256" r:id="rId8"/>
    <p:sldId id="258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5" autoAdjust="0"/>
    <p:restoredTop sz="94672" autoAdjust="0"/>
  </p:normalViewPr>
  <p:slideViewPr>
    <p:cSldViewPr>
      <p:cViewPr varScale="1">
        <p:scale>
          <a:sx n="93" d="100"/>
          <a:sy n="93" d="100"/>
        </p:scale>
        <p:origin x="-114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C63B6AC-0EA7-47B0-BAD1-729090B19598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A015836-AFA0-42A0-AB9B-A84A29D080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Интеллектуальная игра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Полундра! </a:t>
            </a:r>
          </a:p>
          <a:p>
            <a:pPr algn="ctr"/>
            <a:r>
              <a:rPr lang="ru-RU" sz="5400" i="1" dirty="0" smtClean="0"/>
              <a:t>или 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Морской бой.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4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Вместо волос на голове у Медузы </a:t>
            </a:r>
            <a:r>
              <a:rPr lang="ru-RU" sz="4000" smtClean="0"/>
              <a:t>Горгоны росли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щупальца.</a:t>
            </a:r>
          </a:p>
          <a:p>
            <a:pPr algn="ctr"/>
            <a:r>
              <a:rPr lang="ru-RU" sz="2800" dirty="0" smtClean="0"/>
              <a:t>Б) змеи.</a:t>
            </a:r>
          </a:p>
          <a:p>
            <a:pPr algn="ctr"/>
            <a:r>
              <a:rPr lang="ru-RU" sz="2800" dirty="0" smtClean="0"/>
              <a:t>В) листья.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5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Самой близкой к Солнцу планетой является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Меркурий.</a:t>
            </a:r>
          </a:p>
          <a:p>
            <a:pPr algn="ctr"/>
            <a:r>
              <a:rPr lang="ru-RU" sz="2800" dirty="0" smtClean="0"/>
              <a:t>Б) Венера.</a:t>
            </a:r>
          </a:p>
          <a:p>
            <a:pPr algn="ctr"/>
            <a:r>
              <a:rPr lang="ru-RU" sz="2800" dirty="0" smtClean="0"/>
              <a:t>В) Юпитер.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6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Континент на котором безобразничал </a:t>
            </a:r>
            <a:r>
              <a:rPr lang="ru-RU" sz="4000" dirty="0" err="1" smtClean="0"/>
              <a:t>Бармалей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Америка</a:t>
            </a:r>
          </a:p>
          <a:p>
            <a:pPr algn="ctr"/>
            <a:r>
              <a:rPr lang="ru-RU" sz="2800" dirty="0" smtClean="0"/>
              <a:t>Б) Австралия</a:t>
            </a:r>
          </a:p>
          <a:p>
            <a:pPr algn="ctr"/>
            <a:r>
              <a:rPr lang="ru-RU" sz="2800" dirty="0" smtClean="0"/>
              <a:t>В) Африка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/>
          </a:bodyPr>
          <a:lstStyle/>
          <a:p>
            <a:r>
              <a:rPr lang="ru-RU" dirty="0" smtClean="0"/>
              <a:t>Вопрос 7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Каракал – это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влажный тропический лес.</a:t>
            </a:r>
          </a:p>
          <a:p>
            <a:pPr algn="ctr"/>
            <a:r>
              <a:rPr lang="ru-RU" sz="2800" dirty="0" smtClean="0"/>
              <a:t>Б) киргизская мелкая монета.</a:t>
            </a:r>
          </a:p>
          <a:p>
            <a:pPr algn="ctr"/>
            <a:r>
              <a:rPr lang="ru-RU" sz="2800" dirty="0" smtClean="0"/>
              <a:t>В) хищник семейства кошачьих.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8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Памятник любимому герою всех времен и народов </a:t>
            </a:r>
            <a:r>
              <a:rPr lang="ru-RU" sz="4000" dirty="0" err="1" smtClean="0"/>
              <a:t>Винни</a:t>
            </a:r>
            <a:r>
              <a:rPr lang="ru-RU" sz="4000" dirty="0" smtClean="0"/>
              <a:t> – Пуху находится в зоопарке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Парижа.</a:t>
            </a:r>
          </a:p>
          <a:p>
            <a:pPr algn="ctr"/>
            <a:r>
              <a:rPr lang="ru-RU" sz="2800" dirty="0" smtClean="0"/>
              <a:t>Б) Берлина.</a:t>
            </a:r>
          </a:p>
          <a:p>
            <a:pPr algn="ctr"/>
            <a:r>
              <a:rPr lang="ru-RU" sz="2800" dirty="0" smtClean="0"/>
              <a:t>В) Лондона.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9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Великий сказочник </a:t>
            </a:r>
            <a:r>
              <a:rPr lang="ru-RU" sz="4000" dirty="0" err="1" smtClean="0"/>
              <a:t>Ханс</a:t>
            </a:r>
            <a:r>
              <a:rPr lang="ru-RU" sz="4000" dirty="0" smtClean="0"/>
              <a:t> </a:t>
            </a:r>
            <a:r>
              <a:rPr lang="ru-RU" sz="4000" dirty="0" err="1" smtClean="0"/>
              <a:t>Кристиан</a:t>
            </a:r>
            <a:r>
              <a:rPr lang="ru-RU" sz="4000" dirty="0" smtClean="0"/>
              <a:t> Андерсен был сыном простого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трубочиста</a:t>
            </a:r>
          </a:p>
          <a:p>
            <a:pPr algn="ctr"/>
            <a:r>
              <a:rPr lang="ru-RU" sz="2800" dirty="0" smtClean="0"/>
              <a:t>Б) сапожника</a:t>
            </a:r>
          </a:p>
          <a:p>
            <a:pPr algn="ctr"/>
            <a:r>
              <a:rPr lang="ru-RU" sz="2800" dirty="0" smtClean="0"/>
              <a:t>В) маляра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10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«Утренняя заря» - так в переводе с латыни звучит название химического элемента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золота</a:t>
            </a:r>
          </a:p>
          <a:p>
            <a:pPr algn="ctr"/>
            <a:r>
              <a:rPr lang="ru-RU" sz="2800" dirty="0" smtClean="0"/>
              <a:t>Б) серебра</a:t>
            </a:r>
          </a:p>
          <a:p>
            <a:pPr algn="ctr"/>
            <a:r>
              <a:rPr lang="ru-RU" sz="2800" dirty="0" smtClean="0"/>
              <a:t>В) платины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11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Самая маленькая в мире обезьянка – это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шимпанзе</a:t>
            </a:r>
          </a:p>
          <a:p>
            <a:pPr algn="ctr"/>
            <a:r>
              <a:rPr lang="ru-RU" sz="2800" dirty="0" smtClean="0"/>
              <a:t>Б) игрунка</a:t>
            </a:r>
          </a:p>
          <a:p>
            <a:pPr algn="ctr"/>
            <a:r>
              <a:rPr lang="ru-RU" sz="2800" dirty="0" smtClean="0"/>
              <a:t>В) павиан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12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В Древнем Египте все члены семьи сбривали брови в знак траура по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обезьяне</a:t>
            </a:r>
          </a:p>
          <a:p>
            <a:pPr algn="ctr"/>
            <a:r>
              <a:rPr lang="ru-RU" sz="2800" dirty="0" smtClean="0"/>
              <a:t>Б) кошке</a:t>
            </a:r>
          </a:p>
          <a:p>
            <a:pPr algn="ctr"/>
            <a:r>
              <a:rPr lang="ru-RU" sz="2800" dirty="0" smtClean="0"/>
              <a:t>В) собаке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13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Кораллы, обитающие в недрах океанских глубин, по сути являются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минералами</a:t>
            </a:r>
          </a:p>
          <a:p>
            <a:pPr algn="ctr"/>
            <a:r>
              <a:rPr lang="ru-RU" sz="2800" dirty="0" smtClean="0"/>
              <a:t>Б) растениями</a:t>
            </a:r>
          </a:p>
          <a:p>
            <a:pPr algn="ctr"/>
            <a:r>
              <a:rPr lang="ru-RU" sz="2800" dirty="0" smtClean="0"/>
              <a:t>В) животными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Игра с болельщиками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Энкаустика – это живопись на …</a:t>
            </a:r>
          </a:p>
          <a:p>
            <a:r>
              <a:rPr lang="ru-RU" sz="6000" dirty="0" smtClean="0"/>
              <a:t>  </a:t>
            </a:r>
            <a:r>
              <a:rPr lang="ru-RU" sz="4400" dirty="0" smtClean="0"/>
              <a:t>1        2        3        4                      </a:t>
            </a:r>
          </a:p>
          <a:p>
            <a:endParaRPr lang="ru-RU" sz="6000" dirty="0" smtClean="0"/>
          </a:p>
          <a:p>
            <a:endParaRPr lang="ru-RU" sz="6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1538" y="4572008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14612" y="4572008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6248" y="4572008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4572008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14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На берегу какой реки стоял родной город Незнайки?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</a:t>
            </a:r>
            <a:r>
              <a:rPr lang="ru-RU" sz="2800" dirty="0" err="1" smtClean="0"/>
              <a:t>Огурцовая</a:t>
            </a:r>
            <a:endParaRPr lang="ru-RU" sz="2800" dirty="0" smtClean="0"/>
          </a:p>
          <a:p>
            <a:pPr algn="ctr"/>
            <a:r>
              <a:rPr lang="ru-RU" sz="2800" dirty="0" smtClean="0"/>
              <a:t>Б) Яблочная</a:t>
            </a:r>
          </a:p>
          <a:p>
            <a:pPr algn="ctr"/>
            <a:r>
              <a:rPr lang="ru-RU" sz="2800" dirty="0" smtClean="0"/>
              <a:t>В) Помидорная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15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Родина супермодной подошвы «платформы» -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Япония</a:t>
            </a:r>
          </a:p>
          <a:p>
            <a:pPr algn="ctr"/>
            <a:r>
              <a:rPr lang="ru-RU" sz="2800" dirty="0" smtClean="0"/>
              <a:t>Б) Китай</a:t>
            </a:r>
          </a:p>
          <a:p>
            <a:pPr algn="ctr"/>
            <a:r>
              <a:rPr lang="ru-RU" sz="2800" dirty="0" smtClean="0"/>
              <a:t>В) Таиланд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16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Гладиаторы Древнего Рима носили как талисман луковицу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лилии</a:t>
            </a:r>
          </a:p>
          <a:p>
            <a:pPr algn="ctr"/>
            <a:r>
              <a:rPr lang="ru-RU" sz="2800" dirty="0" smtClean="0"/>
              <a:t>Б) гиацинта</a:t>
            </a:r>
          </a:p>
          <a:p>
            <a:pPr algn="ctr"/>
            <a:r>
              <a:rPr lang="ru-RU" sz="2800" dirty="0" smtClean="0"/>
              <a:t>В) гладиолуса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17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Озеро в России, в него впадает 336 рек, а вытекает всего одна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Арал</a:t>
            </a:r>
          </a:p>
          <a:p>
            <a:pPr algn="ctr"/>
            <a:r>
              <a:rPr lang="ru-RU" sz="2800" dirty="0" smtClean="0"/>
              <a:t>Б) Байкал</a:t>
            </a:r>
          </a:p>
          <a:p>
            <a:pPr algn="ctr"/>
            <a:r>
              <a:rPr lang="ru-RU" sz="2800" dirty="0" smtClean="0"/>
              <a:t>В) Ладога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18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Длина тела анаконды обычно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5 метров</a:t>
            </a:r>
          </a:p>
          <a:p>
            <a:pPr algn="ctr"/>
            <a:r>
              <a:rPr lang="ru-RU" sz="2800" dirty="0" smtClean="0"/>
              <a:t>Б) 7 метров</a:t>
            </a:r>
          </a:p>
          <a:p>
            <a:pPr algn="ctr"/>
            <a:r>
              <a:rPr lang="ru-RU" sz="2800" dirty="0" smtClean="0"/>
              <a:t>В) 10 метров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19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Во сколько раз изменяется вес человека на </a:t>
            </a:r>
            <a:r>
              <a:rPr lang="ru-RU" sz="4000" dirty="0" smtClean="0"/>
              <a:t>Луне?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уменьшается в 6 раз</a:t>
            </a:r>
          </a:p>
          <a:p>
            <a:pPr algn="ctr"/>
            <a:r>
              <a:rPr lang="ru-RU" sz="2800" dirty="0" smtClean="0"/>
              <a:t>Б) уменьшается в 3,5 раз</a:t>
            </a:r>
          </a:p>
          <a:p>
            <a:pPr algn="ctr"/>
            <a:r>
              <a:rPr lang="ru-RU" sz="2800" dirty="0" smtClean="0"/>
              <a:t>В) увеличивается в 2 раза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/>
          </a:bodyPr>
          <a:lstStyle/>
          <a:p>
            <a:r>
              <a:rPr lang="ru-RU" dirty="0" smtClean="0"/>
              <a:t>Вопрос 20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Звездорыл - это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удачливый продюсер</a:t>
            </a:r>
          </a:p>
          <a:p>
            <a:pPr algn="ctr"/>
            <a:r>
              <a:rPr lang="ru-RU" sz="2800" dirty="0" smtClean="0"/>
              <a:t>Б) млекопитающее семейства кротовых</a:t>
            </a:r>
          </a:p>
          <a:p>
            <a:pPr algn="ctr"/>
            <a:r>
              <a:rPr lang="ru-RU" sz="2800" dirty="0" smtClean="0"/>
              <a:t>В) морское растение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/>
          </a:bodyPr>
          <a:lstStyle/>
          <a:p>
            <a:r>
              <a:rPr lang="ru-RU" dirty="0" smtClean="0"/>
              <a:t>Вопрос 21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Древнеегипетский бог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</a:t>
            </a:r>
            <a:r>
              <a:rPr lang="ru-RU" sz="2800" dirty="0" smtClean="0"/>
              <a:t>Этот</a:t>
            </a:r>
            <a:endParaRPr lang="ru-RU" sz="2800" dirty="0" smtClean="0"/>
          </a:p>
          <a:p>
            <a:pPr algn="ctr"/>
            <a:r>
              <a:rPr lang="ru-RU" sz="2800" dirty="0" smtClean="0"/>
              <a:t>Б) </a:t>
            </a:r>
            <a:r>
              <a:rPr lang="ru-RU" sz="2800" dirty="0" smtClean="0"/>
              <a:t>Тот</a:t>
            </a:r>
            <a:endParaRPr lang="ru-RU" sz="2800" dirty="0" smtClean="0"/>
          </a:p>
          <a:p>
            <a:pPr algn="ctr"/>
            <a:r>
              <a:rPr lang="ru-RU" sz="2800" dirty="0" smtClean="0"/>
              <a:t>В) </a:t>
            </a:r>
            <a:r>
              <a:rPr lang="ru-RU" sz="2800" dirty="0" err="1" smtClean="0"/>
              <a:t>Нетот</a:t>
            </a:r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22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Платяная моль вредна в то время, когда она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взрослое насекомое</a:t>
            </a:r>
          </a:p>
          <a:p>
            <a:pPr algn="ctr"/>
            <a:r>
              <a:rPr lang="ru-RU" sz="2800" dirty="0" smtClean="0"/>
              <a:t>Б) куколка</a:t>
            </a:r>
          </a:p>
          <a:p>
            <a:pPr algn="ctr"/>
            <a:r>
              <a:rPr lang="ru-RU" sz="2800" dirty="0" smtClean="0"/>
              <a:t>В) личинка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23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Точное  время астрономы определяют, наблюдая за движением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солнца</a:t>
            </a:r>
          </a:p>
          <a:p>
            <a:pPr algn="ctr"/>
            <a:r>
              <a:rPr lang="ru-RU" sz="2800" dirty="0" smtClean="0"/>
              <a:t>Б) луны</a:t>
            </a:r>
          </a:p>
          <a:p>
            <a:pPr algn="ctr"/>
            <a:r>
              <a:rPr lang="ru-RU" sz="2800" dirty="0" smtClean="0"/>
              <a:t>В) звезд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1-я буква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1. Переведите на русский язык греческое слово «</a:t>
            </a:r>
            <a:r>
              <a:rPr lang="ru-RU" sz="3600" dirty="0" err="1" smtClean="0"/>
              <a:t>гидро</a:t>
            </a:r>
            <a:r>
              <a:rPr lang="ru-RU" sz="3600" dirty="0" smtClean="0"/>
              <a:t>»</a:t>
            </a:r>
          </a:p>
          <a:p>
            <a:r>
              <a:rPr lang="ru-RU" sz="3600" dirty="0" smtClean="0"/>
              <a:t>2. Врачебная специальность доктора Айболита.</a:t>
            </a:r>
          </a:p>
          <a:p>
            <a:r>
              <a:rPr lang="ru-RU" sz="3600" dirty="0" smtClean="0"/>
              <a:t>3. Прозрачная тонкая сетка, прикреплённая к женской шляпе и иногда закрывающая лицо.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928670"/>
            <a:ext cx="6172200" cy="1714512"/>
          </a:xfrm>
        </p:spPr>
        <p:txBody>
          <a:bodyPr>
            <a:normAutofit/>
          </a:bodyPr>
          <a:lstStyle/>
          <a:p>
            <a:r>
              <a:rPr lang="ru-RU" dirty="0" smtClean="0"/>
              <a:t>Вопрос 24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Малахит – это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3429000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лак для покрытия деревянных изделий</a:t>
            </a:r>
          </a:p>
          <a:p>
            <a:pPr algn="ctr"/>
            <a:r>
              <a:rPr lang="ru-RU" sz="2800" dirty="0" smtClean="0"/>
              <a:t>Б) медная руда</a:t>
            </a:r>
          </a:p>
          <a:p>
            <a:pPr algn="ctr"/>
            <a:r>
              <a:rPr lang="ru-RU" sz="2800" dirty="0" smtClean="0"/>
              <a:t>В) отходы цинкового производства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25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Шелковичных червей для производства шелковых тканей и нитей разводили в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Аттике</a:t>
            </a:r>
          </a:p>
          <a:p>
            <a:pPr algn="ctr"/>
            <a:r>
              <a:rPr lang="ru-RU" sz="2800" dirty="0" smtClean="0"/>
              <a:t>Б) Китае</a:t>
            </a:r>
          </a:p>
          <a:p>
            <a:pPr algn="ctr"/>
            <a:r>
              <a:rPr lang="ru-RU" sz="2800" dirty="0" smtClean="0"/>
              <a:t>В) Египте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857232"/>
            <a:ext cx="6172200" cy="1714512"/>
          </a:xfrm>
        </p:spPr>
        <p:txBody>
          <a:bodyPr>
            <a:normAutofit/>
          </a:bodyPr>
          <a:lstStyle/>
          <a:p>
            <a:r>
              <a:rPr lang="ru-RU" dirty="0" smtClean="0"/>
              <a:t>Вопрос 26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Родина шахмат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3286124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Персидское царство</a:t>
            </a:r>
          </a:p>
          <a:p>
            <a:pPr algn="ctr"/>
            <a:r>
              <a:rPr lang="ru-RU" sz="2800" dirty="0" smtClean="0"/>
              <a:t>Б) Древний Вавилон</a:t>
            </a:r>
          </a:p>
          <a:p>
            <a:pPr algn="ctr"/>
            <a:r>
              <a:rPr lang="ru-RU" sz="2800" dirty="0" smtClean="0"/>
              <a:t>В) Индия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27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Знаменитая </a:t>
            </a:r>
            <a:r>
              <a:rPr lang="ru-RU" sz="4000" dirty="0" err="1" smtClean="0"/>
              <a:t>Нефертити</a:t>
            </a:r>
            <a:r>
              <a:rPr lang="ru-RU" sz="4000" dirty="0" smtClean="0"/>
              <a:t> была женой правителя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Вавилона</a:t>
            </a:r>
          </a:p>
          <a:p>
            <a:pPr algn="ctr"/>
            <a:r>
              <a:rPr lang="ru-RU" sz="2800" dirty="0" smtClean="0"/>
              <a:t>Б) Китая</a:t>
            </a:r>
          </a:p>
          <a:p>
            <a:pPr algn="ctr"/>
            <a:r>
              <a:rPr lang="ru-RU" sz="2800" dirty="0" smtClean="0"/>
              <a:t>В) Египта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28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В Древней Индии писали на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папирусе</a:t>
            </a:r>
          </a:p>
          <a:p>
            <a:pPr algn="ctr"/>
            <a:r>
              <a:rPr lang="ru-RU" sz="2800" dirty="0" smtClean="0"/>
              <a:t>Б) глиняных дощечках</a:t>
            </a:r>
          </a:p>
          <a:p>
            <a:pPr algn="ctr"/>
            <a:r>
              <a:rPr lang="ru-RU" sz="2800" dirty="0" smtClean="0"/>
              <a:t>В) пальмовых листьях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29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Что такое </a:t>
            </a:r>
            <a:r>
              <a:rPr lang="ru-RU" sz="4000" dirty="0" err="1" smtClean="0"/>
              <a:t>Чунга</a:t>
            </a:r>
            <a:r>
              <a:rPr lang="ru-RU" sz="4000" dirty="0" smtClean="0"/>
              <a:t> – </a:t>
            </a:r>
            <a:r>
              <a:rPr lang="ru-RU" sz="4000" dirty="0" err="1" smtClean="0"/>
              <a:t>Чанга</a:t>
            </a:r>
            <a:r>
              <a:rPr lang="ru-RU" sz="4000" dirty="0" smtClean="0"/>
              <a:t>?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остров</a:t>
            </a:r>
          </a:p>
          <a:p>
            <a:pPr algn="ctr"/>
            <a:r>
              <a:rPr lang="ru-RU" sz="2800" dirty="0" smtClean="0"/>
              <a:t>Б) страна</a:t>
            </a:r>
          </a:p>
          <a:p>
            <a:pPr algn="ctr"/>
            <a:r>
              <a:rPr lang="ru-RU" sz="2800" dirty="0" smtClean="0"/>
              <a:t>В) народ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30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Какую книгу купил папа Карло?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Букварь</a:t>
            </a:r>
          </a:p>
          <a:p>
            <a:pPr algn="ctr"/>
            <a:r>
              <a:rPr lang="ru-RU" sz="2800" dirty="0" smtClean="0"/>
              <a:t>Б) Библию</a:t>
            </a:r>
          </a:p>
          <a:p>
            <a:pPr algn="ctr"/>
            <a:r>
              <a:rPr lang="ru-RU" sz="2800" dirty="0" smtClean="0"/>
              <a:t>В) словарь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31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Где родились Олимпийские игры?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в Древнем Риме</a:t>
            </a:r>
          </a:p>
          <a:p>
            <a:pPr algn="ctr"/>
            <a:r>
              <a:rPr lang="ru-RU" sz="2800" dirty="0" smtClean="0"/>
              <a:t>Б) в Древнем Китае</a:t>
            </a:r>
          </a:p>
          <a:p>
            <a:pPr algn="ctr"/>
            <a:r>
              <a:rPr lang="ru-RU" sz="2800" dirty="0" smtClean="0"/>
              <a:t>В) </a:t>
            </a:r>
            <a:r>
              <a:rPr lang="ru-RU" sz="2800" dirty="0" err="1" smtClean="0"/>
              <a:t>в</a:t>
            </a:r>
            <a:r>
              <a:rPr lang="ru-RU" sz="2800" dirty="0" smtClean="0"/>
              <a:t> Древней Греции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32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Из какого дерева изготавливают спички?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сосна</a:t>
            </a:r>
          </a:p>
          <a:p>
            <a:pPr algn="ctr"/>
            <a:r>
              <a:rPr lang="ru-RU" sz="2800" dirty="0" smtClean="0"/>
              <a:t>Б) берёза</a:t>
            </a:r>
          </a:p>
          <a:p>
            <a:pPr algn="ctr"/>
            <a:r>
              <a:rPr lang="ru-RU" sz="2800" dirty="0" smtClean="0"/>
              <a:t>В) осина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33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У кого из кошачьих на ушах кисточки?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у льва</a:t>
            </a:r>
          </a:p>
          <a:p>
            <a:pPr algn="ctr"/>
            <a:r>
              <a:rPr lang="ru-RU" sz="2800" dirty="0" smtClean="0"/>
              <a:t>Б) у леопарда</a:t>
            </a:r>
          </a:p>
          <a:p>
            <a:pPr algn="ctr"/>
            <a:r>
              <a:rPr lang="ru-RU" sz="2800" dirty="0" smtClean="0"/>
              <a:t>В) у рыси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2-я буква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1. Столица Норвегии.</a:t>
            </a:r>
          </a:p>
          <a:p>
            <a:r>
              <a:rPr lang="ru-RU" sz="4000" dirty="0" smtClean="0"/>
              <a:t>2. Место в пустыне, где есть вода и растительность.</a:t>
            </a:r>
          </a:p>
          <a:p>
            <a:r>
              <a:rPr lang="ru-RU" sz="4000" dirty="0" smtClean="0"/>
              <a:t>3. Путь искусственного спутника Земли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34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На Земле первыми появились организмы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бактерии</a:t>
            </a:r>
          </a:p>
          <a:p>
            <a:pPr algn="ctr"/>
            <a:r>
              <a:rPr lang="ru-RU" sz="2800" dirty="0" smtClean="0"/>
              <a:t>Б) вирусы</a:t>
            </a:r>
          </a:p>
          <a:p>
            <a:pPr algn="ctr"/>
            <a:r>
              <a:rPr lang="ru-RU" sz="2800" dirty="0" smtClean="0"/>
              <a:t>В) амёбы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725866"/>
          </a:xfrm>
        </p:spPr>
        <p:txBody>
          <a:bodyPr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Дополнительные вопросы</a:t>
            </a: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6072206"/>
            <a:ext cx="7496204" cy="401746"/>
          </a:xfrm>
        </p:spPr>
        <p:txBody>
          <a:bodyPr>
            <a:normAutofit fontScale="32500" lnSpcReduction="20000"/>
          </a:bodyPr>
          <a:lstStyle/>
          <a:p>
            <a:endParaRPr lang="ru-RU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467600" cy="654032"/>
          </a:xfrm>
        </p:spPr>
        <p:txBody>
          <a:bodyPr/>
          <a:lstStyle/>
          <a:p>
            <a:r>
              <a:rPr lang="ru-RU" dirty="0" smtClean="0"/>
              <a:t>Вопрос 1.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142984"/>
            <a:ext cx="7467600" cy="4873752"/>
          </a:xfrm>
        </p:spPr>
        <p:txBody>
          <a:bodyPr>
            <a:noAutofit/>
          </a:bodyPr>
          <a:lstStyle/>
          <a:p>
            <a:r>
              <a:rPr lang="ru-RU" sz="3200" dirty="0" smtClean="0"/>
              <a:t>Самым грандиозным из них, почти полукилометровым, был </a:t>
            </a:r>
            <a:r>
              <a:rPr lang="ru-RU" sz="3200" dirty="0" err="1" smtClean="0"/>
              <a:t>Уаймангу</a:t>
            </a:r>
            <a:r>
              <a:rPr lang="ru-RU" sz="3200" dirty="0" smtClean="0"/>
              <a:t> из Новой Зеландии. Свое название они получили от исландского слова, которое переводится как «хлынуть». Кстати, в Исландии их больше всего. Назовите их.</a:t>
            </a:r>
          </a:p>
          <a:p>
            <a:r>
              <a:rPr lang="ru-RU" sz="3200" dirty="0" smtClean="0"/>
              <a:t>1) гейзеры;</a:t>
            </a:r>
          </a:p>
          <a:p>
            <a:r>
              <a:rPr lang="ru-RU" sz="3200" dirty="0" smtClean="0"/>
              <a:t>2) вулканы;</a:t>
            </a:r>
          </a:p>
          <a:p>
            <a:r>
              <a:rPr lang="ru-RU" sz="3200" dirty="0" smtClean="0"/>
              <a:t>3) фонтаны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Чем занимался китаец, действия которого описывались  двумя иероглифами «</a:t>
            </a:r>
            <a:r>
              <a:rPr lang="ru-RU" sz="3600" dirty="0" err="1" smtClean="0"/>
              <a:t>коу</a:t>
            </a:r>
            <a:r>
              <a:rPr lang="ru-RU" sz="3600" dirty="0" smtClean="0"/>
              <a:t>» (рот) и «</a:t>
            </a:r>
            <a:r>
              <a:rPr lang="ru-RU" sz="3600" dirty="0" err="1" smtClean="0"/>
              <a:t>ниао</a:t>
            </a:r>
            <a:r>
              <a:rPr lang="ru-RU" sz="3600" dirty="0" smtClean="0"/>
              <a:t>» (птица)?</a:t>
            </a:r>
          </a:p>
          <a:p>
            <a:r>
              <a:rPr lang="ru-RU" sz="3600" dirty="0" smtClean="0"/>
              <a:t>1) ел;</a:t>
            </a:r>
          </a:p>
          <a:p>
            <a:r>
              <a:rPr lang="ru-RU" sz="3600" dirty="0" smtClean="0"/>
              <a:t>2) пел;</a:t>
            </a:r>
          </a:p>
          <a:p>
            <a:r>
              <a:rPr lang="ru-RU" sz="3600" dirty="0" smtClean="0"/>
              <a:t>3) кормил птиц.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Задолго до нашей эры соседние народы называли лапландцев словом «скрип - </a:t>
            </a:r>
            <a:r>
              <a:rPr lang="ru-RU" sz="3200" dirty="0" err="1" smtClean="0"/>
              <a:t>скилай</a:t>
            </a:r>
            <a:r>
              <a:rPr lang="ru-RU" sz="3200" dirty="0" smtClean="0"/>
              <a:t>», что означало «скользящий». Какой предмет послужил причиной такого странного названия?</a:t>
            </a:r>
          </a:p>
          <a:p>
            <a:r>
              <a:rPr lang="ru-RU" sz="3200" dirty="0" smtClean="0"/>
              <a:t>1) сани;</a:t>
            </a:r>
          </a:p>
          <a:p>
            <a:r>
              <a:rPr lang="ru-RU" sz="3200" dirty="0" smtClean="0"/>
              <a:t>2) коньки;</a:t>
            </a:r>
          </a:p>
          <a:p>
            <a:r>
              <a:rPr lang="ru-RU" sz="3200" dirty="0" smtClean="0"/>
              <a:t>3) лыжи;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dirty="0" smtClean="0"/>
              <a:t>Что означают белые страницы в Красной книге?</a:t>
            </a:r>
          </a:p>
          <a:p>
            <a:endParaRPr lang="ru-RU" sz="3200" dirty="0" smtClean="0"/>
          </a:p>
          <a:p>
            <a:r>
              <a:rPr lang="ru-RU" sz="3200" dirty="0" smtClean="0"/>
              <a:t>1) состояние вида вызывает опасение;</a:t>
            </a:r>
          </a:p>
          <a:p>
            <a:r>
              <a:rPr lang="ru-RU" sz="3200" dirty="0" smtClean="0"/>
              <a:t>2) вид может исчезнуть;</a:t>
            </a:r>
          </a:p>
          <a:p>
            <a:r>
              <a:rPr lang="ru-RU" sz="3200" dirty="0" smtClean="0"/>
              <a:t>3) вид восстановлен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Этой рыбы боятся даже крокодилы</a:t>
            </a:r>
          </a:p>
          <a:p>
            <a:endParaRPr lang="ru-RU" sz="3200" dirty="0" smtClean="0"/>
          </a:p>
          <a:p>
            <a:r>
              <a:rPr lang="ru-RU" sz="3200" dirty="0" smtClean="0"/>
              <a:t>1) щука;</a:t>
            </a:r>
          </a:p>
          <a:p>
            <a:r>
              <a:rPr lang="ru-RU" sz="3200" dirty="0" smtClean="0"/>
              <a:t>2) пиранья;</a:t>
            </a:r>
          </a:p>
          <a:p>
            <a:r>
              <a:rPr lang="ru-RU" sz="3200" dirty="0" smtClean="0"/>
              <a:t>3) акула.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3-я буква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15328" cy="4873752"/>
          </a:xfrm>
        </p:spPr>
        <p:txBody>
          <a:bodyPr/>
          <a:lstStyle/>
          <a:p>
            <a:r>
              <a:rPr lang="ru-RU" sz="3600" dirty="0" smtClean="0"/>
              <a:t>1</a:t>
            </a:r>
            <a:r>
              <a:rPr lang="ru-RU" dirty="0" smtClean="0"/>
              <a:t>. </a:t>
            </a:r>
            <a:r>
              <a:rPr lang="ru-RU" sz="3600" dirty="0" smtClean="0"/>
              <a:t>Первое устройство для счета времени.</a:t>
            </a:r>
          </a:p>
          <a:p>
            <a:r>
              <a:rPr lang="ru-RU" sz="3600" dirty="0" smtClean="0"/>
              <a:t>2. Начало, исходный пункт любого соревнования на скорость.</a:t>
            </a:r>
          </a:p>
          <a:p>
            <a:r>
              <a:rPr lang="ru-RU" sz="3600" dirty="0" smtClean="0"/>
              <a:t>3. Ближайшая к нам звезда.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4-я буква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43890" cy="487375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1. Часть плоскости, находящаяся внутри окружности.</a:t>
            </a:r>
          </a:p>
          <a:p>
            <a:r>
              <a:rPr lang="ru-RU" sz="3600" dirty="0" smtClean="0"/>
              <a:t>2. Вредитель картофельных полей, завезённый в Европу из-за океана.</a:t>
            </a:r>
          </a:p>
          <a:p>
            <a:r>
              <a:rPr lang="ru-RU" sz="3600" dirty="0" smtClean="0"/>
              <a:t>3. Одна из составных частей воды.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Нашего Буратино из сказки Алексея Толстого «Золотой ключик» в итальянском варианте звали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</a:t>
            </a:r>
            <a:r>
              <a:rPr lang="ru-RU" sz="2800" dirty="0" err="1" smtClean="0"/>
              <a:t>Пиноккио</a:t>
            </a:r>
            <a:r>
              <a:rPr lang="ru-RU" sz="2800" dirty="0" smtClean="0"/>
              <a:t>.</a:t>
            </a:r>
          </a:p>
          <a:p>
            <a:pPr algn="ctr"/>
            <a:r>
              <a:rPr lang="ru-RU" sz="2800" dirty="0" smtClean="0"/>
              <a:t>Б) </a:t>
            </a:r>
            <a:r>
              <a:rPr lang="ru-RU" sz="2800" dirty="0" err="1" smtClean="0"/>
              <a:t>Джельсомино</a:t>
            </a:r>
            <a:r>
              <a:rPr lang="ru-RU" sz="2800" dirty="0" smtClean="0"/>
              <a:t>.</a:t>
            </a:r>
          </a:p>
          <a:p>
            <a:pPr algn="ctr"/>
            <a:r>
              <a:rPr lang="ru-RU" sz="2800" dirty="0" smtClean="0"/>
              <a:t>В) </a:t>
            </a:r>
            <a:r>
              <a:rPr lang="ru-RU" sz="2800" dirty="0" err="1" smtClean="0"/>
              <a:t>Труффальдино</a:t>
            </a:r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642918"/>
            <a:ext cx="6172200" cy="32861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2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Растение, в средневековой Европе известное как сарацинская рожь, или турецкое жито, для нас просто …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рис</a:t>
            </a:r>
          </a:p>
          <a:p>
            <a:pPr algn="ctr"/>
            <a:r>
              <a:rPr lang="ru-RU" sz="2800" dirty="0" smtClean="0"/>
              <a:t>Б) гречиха</a:t>
            </a:r>
          </a:p>
          <a:p>
            <a:pPr algn="ctr"/>
            <a:r>
              <a:rPr lang="ru-RU" sz="2800" dirty="0" smtClean="0"/>
              <a:t>В) овёс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214554"/>
            <a:ext cx="61722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3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В самом центре старинного герба государства Новая Зеландия красуется …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А) попугай.</a:t>
            </a:r>
          </a:p>
          <a:p>
            <a:pPr algn="ctr"/>
            <a:r>
              <a:rPr lang="ru-RU" sz="2800" dirty="0" smtClean="0"/>
              <a:t>Б) киви.</a:t>
            </a:r>
          </a:p>
          <a:p>
            <a:pPr algn="ctr"/>
            <a:r>
              <a:rPr lang="ru-RU" sz="2800" dirty="0" smtClean="0"/>
              <a:t>В) райская птица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925</TotalTime>
  <Words>758</Words>
  <Application>Microsoft Office PowerPoint</Application>
  <PresentationFormat>Экран (4:3)</PresentationFormat>
  <Paragraphs>247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Эркер</vt:lpstr>
      <vt:lpstr>Интеллектуальная игра</vt:lpstr>
      <vt:lpstr>Игра с болельщиками</vt:lpstr>
      <vt:lpstr>1-я буква</vt:lpstr>
      <vt:lpstr>2-я буква</vt:lpstr>
      <vt:lpstr>3-я буква</vt:lpstr>
      <vt:lpstr>4-я буква</vt:lpstr>
      <vt:lpstr>Вопрос 1  Нашего Буратино из сказки Алексея Толстого «Золотой ключик» в итальянском варианте звали …</vt:lpstr>
      <vt:lpstr>Вопрос 2  Растение, в средневековой Европе известное как сарацинская рожь, или турецкое жито, для нас просто …</vt:lpstr>
      <vt:lpstr>Вопрос 3  В самом центре старинного герба государства Новая Зеландия красуется …</vt:lpstr>
      <vt:lpstr>Вопрос 4  Вместо волос на голове у Медузы Горгоны росли</vt:lpstr>
      <vt:lpstr>Вопрос 5  Самой близкой к Солнцу планетой является …</vt:lpstr>
      <vt:lpstr>Вопрос 6  Континент на котором безобразничал Бармалей</vt:lpstr>
      <vt:lpstr>Вопрос 7  Каракал – это …</vt:lpstr>
      <vt:lpstr>Вопрос 8  Памятник любимому герою всех времен и народов Винни – Пуху находится в зоопарке …</vt:lpstr>
      <vt:lpstr>Вопрос 9  Великий сказочник Ханс Кристиан Андерсен был сыном простого …</vt:lpstr>
      <vt:lpstr>Вопрос 10  «Утренняя заря» - так в переводе с латыни звучит название химического элемента …</vt:lpstr>
      <vt:lpstr>Вопрос 11  Самая маленькая в мире обезьянка – это …</vt:lpstr>
      <vt:lpstr>Вопрос 12  В Древнем Египте все члены семьи сбривали брови в знак траура по …</vt:lpstr>
      <vt:lpstr>Вопрос 13  Кораллы, обитающие в недрах океанских глубин, по сути являются …</vt:lpstr>
      <vt:lpstr>Вопрос 14  На берегу какой реки стоял родной город Незнайки?</vt:lpstr>
      <vt:lpstr>Вопрос 15  Родина супермодной подошвы «платформы» -</vt:lpstr>
      <vt:lpstr>Вопрос 16  Гладиаторы Древнего Рима носили как талисман луковицу …</vt:lpstr>
      <vt:lpstr>Вопрос 17  Озеро в России, в него впадает 336 рек, а вытекает всего одна</vt:lpstr>
      <vt:lpstr>Вопрос 18  Длина тела анаконды обычно</vt:lpstr>
      <vt:lpstr>Вопрос 19  Во сколько раз изменяется вес человека на Луне?</vt:lpstr>
      <vt:lpstr>Вопрос 20  Звездорыл - это</vt:lpstr>
      <vt:lpstr>Вопрос 21  Древнеегипетский бог</vt:lpstr>
      <vt:lpstr>Вопрос 22  Платяная моль вредна в то время, когда она</vt:lpstr>
      <vt:lpstr>Вопрос 23  Точное  время астрономы определяют, наблюдая за движением</vt:lpstr>
      <vt:lpstr>Вопрос 24  Малахит – это …</vt:lpstr>
      <vt:lpstr>Вопрос 25  Шелковичных червей для производства шелковых тканей и нитей разводили в </vt:lpstr>
      <vt:lpstr>Вопрос 26  Родина шахмат …</vt:lpstr>
      <vt:lpstr>Вопрос 27  Знаменитая Нефертити была женой правителя …</vt:lpstr>
      <vt:lpstr>Вопрос 28  В Древней Индии писали на …</vt:lpstr>
      <vt:lpstr>Вопрос 29  Что такое Чунга – Чанга?</vt:lpstr>
      <vt:lpstr>Вопрос 30  Какую книгу купил папа Карло?</vt:lpstr>
      <vt:lpstr>Вопрос 31  Где родились Олимпийские игры?</vt:lpstr>
      <vt:lpstr>Вопрос 32  Из какого дерева изготавливают спички?</vt:lpstr>
      <vt:lpstr>Вопрос 33  У кого из кошачьих на ушах кисточки?</vt:lpstr>
      <vt:lpstr>Вопрос 34  На Земле первыми появились организмы …</vt:lpstr>
      <vt:lpstr>Дополнительные вопросы </vt:lpstr>
      <vt:lpstr>Вопрос 1.</vt:lpstr>
      <vt:lpstr>Вопрос 2</vt:lpstr>
      <vt:lpstr>Вопрос 3</vt:lpstr>
      <vt:lpstr>Вопрос 4</vt:lpstr>
      <vt:lpstr>Вопрос 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Вопрос 1 Нашего Буратино из сказки Алексея Толстого «Золотой ключик» в итальянском варианте звали …</dc:title>
  <dc:creator>User</dc:creator>
  <cp:lastModifiedBy>User</cp:lastModifiedBy>
  <cp:revision>58</cp:revision>
  <dcterms:created xsi:type="dcterms:W3CDTF">2013-10-07T04:45:50Z</dcterms:created>
  <dcterms:modified xsi:type="dcterms:W3CDTF">2013-10-29T03:10:18Z</dcterms:modified>
</cp:coreProperties>
</file>