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621E37-FFF0-4878-967E-88DDE4141BB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6BCE0B-504E-4E2A-B014-6A16C711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21E37-FFF0-4878-967E-88DDE4141BB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BCE0B-504E-4E2A-B014-6A16C711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621E37-FFF0-4878-967E-88DDE4141BB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6BCE0B-504E-4E2A-B014-6A16C711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21E37-FFF0-4878-967E-88DDE4141BB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BCE0B-504E-4E2A-B014-6A16C711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621E37-FFF0-4878-967E-88DDE4141BB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F6BCE0B-504E-4E2A-B014-6A16C711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21E37-FFF0-4878-967E-88DDE4141BB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BCE0B-504E-4E2A-B014-6A16C711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21E37-FFF0-4878-967E-88DDE4141BB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BCE0B-504E-4E2A-B014-6A16C711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21E37-FFF0-4878-967E-88DDE4141BB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BCE0B-504E-4E2A-B014-6A16C711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621E37-FFF0-4878-967E-88DDE4141BB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BCE0B-504E-4E2A-B014-6A16C711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21E37-FFF0-4878-967E-88DDE4141BB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BCE0B-504E-4E2A-B014-6A16C711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21E37-FFF0-4878-967E-88DDE4141BB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BCE0B-504E-4E2A-B014-6A16C711FC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621E37-FFF0-4878-967E-88DDE4141BB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6BCE0B-504E-4E2A-B014-6A16C711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038212"/>
          </a:xfrm>
        </p:spPr>
        <p:txBody>
          <a:bodyPr/>
          <a:lstStyle/>
          <a:p>
            <a:pPr algn="ctr"/>
            <a:r>
              <a:rPr lang="ru-RU" dirty="0" smtClean="0"/>
              <a:t>Наши реликвии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960970"/>
          </a:xfrm>
        </p:spPr>
        <p:txBody>
          <a:bodyPr/>
          <a:lstStyle/>
          <a:p>
            <a:pPr algn="ctr"/>
            <a:r>
              <a:rPr lang="ru-RU" dirty="0" smtClean="0"/>
              <a:t>Автор: </a:t>
            </a:r>
            <a:r>
              <a:rPr lang="ru-RU" dirty="0" err="1" smtClean="0"/>
              <a:t>Ханвелян</a:t>
            </a:r>
            <a:r>
              <a:rPr lang="ru-RU" dirty="0" smtClean="0"/>
              <a:t> Саркис</a:t>
            </a:r>
          </a:p>
          <a:p>
            <a:pPr algn="ctr"/>
            <a:r>
              <a:rPr lang="ru-RU" dirty="0" smtClean="0"/>
              <a:t>Проект: 7Я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2013г.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Пасхальное яйцо</a:t>
            </a:r>
            <a:endParaRPr lang="ru-RU" dirty="0"/>
          </a:p>
        </p:txBody>
      </p:sp>
      <p:pic>
        <p:nvPicPr>
          <p:cNvPr id="4" name="Содержимое 3" descr="1712201386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9210" y="1609725"/>
            <a:ext cx="3634979" cy="4846638"/>
          </a:xfrm>
        </p:spPr>
      </p:pic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Версия </a:t>
            </a:r>
            <a:r>
              <a:rPr lang="en-US" b="1" dirty="0" smtClean="0"/>
              <a:t>I</a:t>
            </a:r>
            <a:r>
              <a:rPr lang="ru-RU" b="1" dirty="0" smtClean="0"/>
              <a:t>: </a:t>
            </a:r>
            <a:r>
              <a:rPr lang="ru-RU" dirty="0" smtClean="0"/>
              <a:t>Согласно преданию, первое пасхальное яйцо Святая равноапостольная Мария Магдалена  преподнесла римскому императору Тиберию . Когда Мария пришла к Тиберию и объявила о Воскресении Христа, император сказал, что это так же невозможно, как и то, что куриное яйцо будет красным, и после этих слов куриное яйцо, которое он держал, стало красного цвета.</a:t>
            </a:r>
          </a:p>
          <a:p>
            <a:r>
              <a:rPr lang="ru-RU" b="1" dirty="0" smtClean="0"/>
              <a:t>Версия </a:t>
            </a:r>
            <a:r>
              <a:rPr lang="en-US" b="1" dirty="0" smtClean="0"/>
              <a:t>II</a:t>
            </a:r>
            <a:r>
              <a:rPr lang="ru-RU" b="1" dirty="0" smtClean="0"/>
              <a:t>: </a:t>
            </a:r>
            <a:r>
              <a:rPr lang="ru-RU" dirty="0" smtClean="0"/>
              <a:t>Этот обычай связан с дохристианским празднованием весны. Ещё в дохристианские времена, яйцо у многих народов являлось олицетворением творящей силы природы. Вся вселенная представлялась вышедшей из яйца. Отношение к яйцу как к символу рождения отразилось в верованиях и обычаях.</a:t>
            </a:r>
          </a:p>
          <a:p>
            <a:r>
              <a:rPr lang="ru-RU" dirty="0" smtClean="0"/>
              <a:t>У славянских народов яйцо ассоциировалось с плодородием земли, с весенним возрождением природы. Исследователи </a:t>
            </a:r>
            <a:r>
              <a:rPr lang="ru-RU" dirty="0" err="1" smtClean="0"/>
              <a:t>писанок</a:t>
            </a:r>
            <a:r>
              <a:rPr lang="ru-RU" dirty="0" smtClean="0"/>
              <a:t> отмечают, что на </a:t>
            </a:r>
            <a:r>
              <a:rPr lang="ru-RU" dirty="0" err="1" smtClean="0"/>
              <a:t>писанках</a:t>
            </a:r>
            <a:r>
              <a:rPr lang="ru-RU" dirty="0" smtClean="0"/>
              <a:t> отражены архаичные представления славян о вселенной, и, по всей видимости, </a:t>
            </a:r>
            <a:r>
              <a:rPr lang="ru-RU" dirty="0" err="1" smtClean="0"/>
              <a:t>писанки</a:t>
            </a:r>
            <a:r>
              <a:rPr lang="ru-RU" dirty="0" smtClean="0"/>
              <a:t> существовали у славян до принятия христианства.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239000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Яйцо - символ веры или рождения 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Click="0" advTm="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Наша традиция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Обычай красить яйца сохранился  и в нашей семье. Когда приходит Великий Четверг, то мы садимся за большой стол и расписываем </a:t>
            </a:r>
            <a:r>
              <a:rPr lang="ru-RU" dirty="0" err="1" smtClean="0"/>
              <a:t>яица</a:t>
            </a:r>
            <a:r>
              <a:rPr lang="ru-RU" dirty="0" smtClean="0"/>
              <a:t> красками, иногда варим в луковой шелухе, а большое пасхальное </a:t>
            </a:r>
            <a:r>
              <a:rPr lang="ru-RU" dirty="0" err="1" smtClean="0"/>
              <a:t>яицо</a:t>
            </a:r>
            <a:r>
              <a:rPr lang="ru-RU" dirty="0" smtClean="0"/>
              <a:t>, которое перешло к нам от бабушки, стоит в центре стола. И это тоже наша реликвия. 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5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Щипчики для сахара</a:t>
            </a:r>
            <a:endParaRPr lang="ru-RU" dirty="0"/>
          </a:p>
        </p:txBody>
      </p:sp>
      <p:pic>
        <p:nvPicPr>
          <p:cNvPr id="4" name="Содержимое 3" descr="1712201386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8300" y="2204244"/>
            <a:ext cx="4876800" cy="3657600"/>
          </a:xfrm>
        </p:spPr>
      </p:pic>
    </p:spTree>
  </p:cSld>
  <p:clrMapOvr>
    <a:masterClrMapping/>
  </p:clrMapOvr>
  <p:transition advClick="0" advTm="3000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Раритет - щипчики для сахара.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Времени, когда в широком ходу были «сахарные головы», я конечно, не помню, хотя у моей бабушки воспоминания сохранились. Раньше, пока хозяйка ставила самовар, хозяин с грохотом бил на кухне, а потом приходил, неся в своей  ладони большие неправильной формы куски сахара, которые тут же в ладони разбивал ручкой тяжёлого старинного ножа на более мелкие кусочки. Есть два вида щипчиков для сахара. Одними пользуются, чтобы брать сахар и класть его в чашку. А другие – для того, чтобы ломать куски сахара. Многие давно забыли, что такие предметы кухонной утвари когда-то существовали. А многие  никогда этого не знали.  У нас сохранились щипчики для того, чтобы брать кусочки сахара и класть в чашку.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Столовая серебряная ложка</a:t>
            </a:r>
            <a:endParaRPr lang="ru-RU" dirty="0"/>
          </a:p>
        </p:txBody>
      </p:sp>
      <p:pic>
        <p:nvPicPr>
          <p:cNvPr id="4" name="Содержимое 3" descr="1712201386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9210" y="1609725"/>
            <a:ext cx="3634979" cy="4846638"/>
          </a:xfrm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Старинная  ложка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Примерно с середины 19 века в Россию пришла мода на столовое серебро. Несмотря на то, что большая часть ценной серебряной столовой посуды была утрачена в годы революции, сама по себе традиция сквозь годы  дошла до наших дней.</a:t>
            </a:r>
          </a:p>
          <a:p>
            <a:r>
              <a:rPr lang="ru-RU" dirty="0" smtClean="0"/>
              <a:t>Наборы серебряной посуды в домах наших аристократов просто поражали. Самый знаменитый среди них — один из сервизов семьи Нарышкиных — насчитывает около 500 предметов!</a:t>
            </a:r>
          </a:p>
          <a:p>
            <a:r>
              <a:rPr lang="ru-RU" dirty="0" smtClean="0"/>
              <a:t>Запросы современных людей, конечно, гораздо скромнее. И тем не менее, стремление к созданию фамильных ценностей, по-прежнему сильно. И хотя бы одна серебряная ложка есть практически в каждой современной семье. Эта традиция не обошла и нас. От прабабушки у нас в семье сохранилась столовая серебряная ложка. Поискав информацию в нескольких источниках, мы узнали, что изготовил её мастер </a:t>
            </a:r>
            <a:r>
              <a:rPr lang="ru-RU" dirty="0" err="1" smtClean="0"/>
              <a:t>Пец</a:t>
            </a:r>
            <a:r>
              <a:rPr lang="ru-RU" dirty="0" smtClean="0"/>
              <a:t> Константин Яковлевич в 1840 году в Москве.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517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Наши реликвии</vt:lpstr>
      <vt:lpstr>Пасхальное яйцо</vt:lpstr>
      <vt:lpstr>Яйцо - символ веры или рождения ? </vt:lpstr>
      <vt:lpstr>Наша традиция : </vt:lpstr>
      <vt:lpstr>Щипчики для сахара</vt:lpstr>
      <vt:lpstr>Раритет - щипчики для сахара. </vt:lpstr>
      <vt:lpstr>Столовая серебряная ложка</vt:lpstr>
      <vt:lpstr>Старинная  ложка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Реликвии нашей     семьи</dc:title>
  <dc:creator>admin</dc:creator>
  <cp:lastModifiedBy>admin</cp:lastModifiedBy>
  <cp:revision>5</cp:revision>
  <dcterms:created xsi:type="dcterms:W3CDTF">2013-12-17T16:39:43Z</dcterms:created>
  <dcterms:modified xsi:type="dcterms:W3CDTF">2013-12-24T09:45:00Z</dcterms:modified>
</cp:coreProperties>
</file>