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04750D-121B-4104-81FB-0509F10CC87C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83F6D0-3D20-4AB5-8306-17E9EB33E4D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source=wiz&amp;fp=0&amp;img_url=http://sobiratelzvezd.ru/wallpapers/podorojnik.jpg&amp;text=%D1%84%D0%BE%D1%82%D0%BE%20%D0%BF%D0%BE%D0%B4%D0%BE%D1%80%D0%BE%D0%B6%D0%BD%D0%B8%D0%BA%D0%B0&amp;noreask=1&amp;pos=0&amp;lr=194&amp;rpt=simag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zonit.ru/krasnaya_kniga/krasnaya_kniga_saratovskoi_oblasti.php" TargetMode="External"/><Relationship Id="rId2" Type="http://schemas.openxmlformats.org/officeDocument/2006/relationships/hyperlink" Target="http://www.saratovgreen.ru/component/option,com_kb/task,category/category,11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pp.nashaucheba.ru/docs/index-25408.html" TargetMode="External"/><Relationship Id="rId4" Type="http://schemas.openxmlformats.org/officeDocument/2006/relationships/hyperlink" Target="http://www.decoration-khida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text=%D1%84%D0%BE%D1%82%D0%BE%20%D0%BA%D1%80%D0%B0%D0%BF%D0%B8%D0%B2%D1%8B%20%D0%B4%D0%B2%D1%83%D0%B4%D0%BE%D0%BC%D0%BD%D0%BE%D0%B9&amp;img_url=http://www.stroiniashka.ru/statii/eshe_str/poh/22/s4.jpg&amp;pos=2&amp;rpt=simage&amp;lr=194&amp;noreask=1&amp;source=wi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Лекарственные </a:t>
            </a:r>
            <a:r>
              <a:rPr lang="ru-RU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растения моего </a:t>
            </a:r>
            <a:r>
              <a:rPr lang="ru-RU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края</a:t>
            </a:r>
            <a:r>
              <a:rPr lang="ru-RU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4408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/>
                </a:solidFill>
              </a:rPr>
              <a:t>Выполнил работу</a:t>
            </a:r>
          </a:p>
          <a:p>
            <a:r>
              <a:rPr lang="ru-RU" dirty="0" smtClean="0">
                <a:solidFill>
                  <a:schemeClr val="accent5"/>
                </a:solidFill>
              </a:rPr>
              <a:t>Ученик 7 класса</a:t>
            </a:r>
          </a:p>
          <a:p>
            <a:r>
              <a:rPr lang="ru-RU" dirty="0" smtClean="0">
                <a:solidFill>
                  <a:schemeClr val="accent5"/>
                </a:solidFill>
              </a:rPr>
              <a:t>МБОУ ООШ </a:t>
            </a:r>
            <a:r>
              <a:rPr lang="ru-RU" dirty="0" err="1" smtClean="0">
                <a:solidFill>
                  <a:schemeClr val="accent5"/>
                </a:solidFill>
              </a:rPr>
              <a:t>с.Оркино</a:t>
            </a:r>
            <a:endParaRPr lang="ru-RU" dirty="0" smtClean="0">
              <a:solidFill>
                <a:schemeClr val="accent5"/>
              </a:solidFill>
            </a:endParaRPr>
          </a:p>
          <a:p>
            <a:r>
              <a:rPr lang="ru-RU" dirty="0" err="1" smtClean="0">
                <a:solidFill>
                  <a:schemeClr val="accent5"/>
                </a:solidFill>
              </a:rPr>
              <a:t>Ханвелян</a:t>
            </a:r>
            <a:r>
              <a:rPr lang="ru-RU" dirty="0" smtClean="0">
                <a:solidFill>
                  <a:schemeClr val="accent5"/>
                </a:solidFill>
              </a:rPr>
              <a:t> Саркис</a:t>
            </a:r>
          </a:p>
          <a:p>
            <a:pPr algn="l"/>
            <a:endParaRPr lang="ru-RU" dirty="0" smtClean="0">
              <a:solidFill>
                <a:schemeClr val="accent5"/>
              </a:solidFill>
            </a:endParaRPr>
          </a:p>
          <a:p>
            <a:pPr algn="l"/>
            <a:endParaRPr lang="ru-RU" dirty="0" smtClean="0">
              <a:solidFill>
                <a:schemeClr val="accent5"/>
              </a:solidFill>
            </a:endParaRPr>
          </a:p>
          <a:p>
            <a:pPr algn="ctr"/>
            <a:r>
              <a:rPr lang="en-US" sz="2000" dirty="0" smtClean="0">
                <a:solidFill>
                  <a:schemeClr val="accent5"/>
                </a:solidFill>
              </a:rPr>
              <a:t>III</a:t>
            </a:r>
            <a:r>
              <a:rPr lang="ru-RU" sz="2000" dirty="0" smtClean="0">
                <a:solidFill>
                  <a:schemeClr val="accent5"/>
                </a:solidFill>
              </a:rPr>
              <a:t> Межрегиональная интернет - конференция</a:t>
            </a:r>
            <a:endParaRPr lang="ru-RU" sz="20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400" dirty="0" smtClean="0"/>
          </a:p>
          <a:p>
            <a:r>
              <a:rPr lang="ru-RU" sz="2000" b="1" dirty="0" smtClean="0"/>
              <a:t>Тысячелистник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Многолетнее травянистое растение, стебли тонкие до 60см высотой, заканчиваются на </a:t>
            </a:r>
          </a:p>
          <a:p>
            <a:pPr>
              <a:buNone/>
            </a:pPr>
            <a:r>
              <a:rPr lang="ru-RU" sz="1400" dirty="0" smtClean="0"/>
              <a:t>       верхушке </a:t>
            </a:r>
            <a:r>
              <a:rPr lang="ru-RU" sz="1400" dirty="0" smtClean="0"/>
              <a:t>густым соцветием белого или розоватого цвета. Установлено, что 0,5% настой тысячелистника увеличивает свертываемость крови на 60% Механизм кровоостанавливающего действия тысячелистника подобен действию солей кальция, т. е. он активизирует </a:t>
            </a:r>
            <a:r>
              <a:rPr lang="ru-RU" sz="1400" dirty="0" err="1" smtClean="0"/>
              <a:t>фибрифермент</a:t>
            </a:r>
            <a:r>
              <a:rPr lang="ru-RU" sz="1400" dirty="0" smtClean="0"/>
              <a:t> и никогда не дает тромбозов, влияние его умеренное, длительное. Растение оказывает сосудорасширяющее действие и обезболивающее при желудочно-кишечных заболеваниях. </a:t>
            </a:r>
            <a:endParaRPr lang="ru-RU" sz="1400" dirty="0"/>
          </a:p>
        </p:txBody>
      </p:sp>
      <p:pic>
        <p:nvPicPr>
          <p:cNvPr id="4" name="Рисунок 3" descr="http://www.saratovgreen.ru/pages/Travi/tisjachelistni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908720"/>
            <a:ext cx="280831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400" dirty="0" smtClean="0"/>
          </a:p>
          <a:p>
            <a:r>
              <a:rPr lang="ru-RU" sz="2000" b="1" dirty="0" smtClean="0"/>
              <a:t>Подорожник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Среди </a:t>
            </a:r>
            <a:r>
              <a:rPr lang="ru-RU" sz="1400" dirty="0" smtClean="0"/>
              <a:t>зелёной </a:t>
            </a:r>
            <a:r>
              <a:rPr lang="ru-RU" sz="1400" dirty="0" smtClean="0"/>
              <a:t>травки растёт </a:t>
            </a:r>
            <a:r>
              <a:rPr lang="ru-RU" sz="1400" dirty="0" smtClean="0"/>
              <a:t>и </a:t>
            </a:r>
            <a:r>
              <a:rPr lang="ru-RU" sz="1400" dirty="0" smtClean="0"/>
              <a:t>подорожник,, которым </a:t>
            </a:r>
            <a:r>
              <a:rPr lang="ru-RU" sz="1400" dirty="0" smtClean="0"/>
              <a:t>очень просто </a:t>
            </a:r>
            <a:r>
              <a:rPr lang="ru-RU" sz="1400" dirty="0" smtClean="0"/>
              <a:t>лечить </a:t>
            </a:r>
            <a:r>
              <a:rPr lang="ru-RU" sz="1400" dirty="0" smtClean="0"/>
              <a:t>ушибы </a:t>
            </a:r>
            <a:r>
              <a:rPr lang="ru-RU" sz="1400" dirty="0" err="1" smtClean="0"/>
              <a:t>можно.В</a:t>
            </a:r>
            <a:r>
              <a:rPr lang="ru-RU" sz="1400" dirty="0" smtClean="0"/>
              <a:t>  </a:t>
            </a:r>
            <a:r>
              <a:rPr lang="ru-RU" sz="1400" dirty="0" smtClean="0"/>
              <a:t>аптеку за </a:t>
            </a:r>
            <a:r>
              <a:rPr lang="ru-RU" sz="1400" dirty="0" smtClean="0"/>
              <a:t>лекарством бежать </a:t>
            </a:r>
            <a:r>
              <a:rPr lang="ru-RU" sz="1400" dirty="0" smtClean="0"/>
              <a:t>совсем не </a:t>
            </a:r>
            <a:r>
              <a:rPr lang="ru-RU" sz="1400" dirty="0" err="1" smtClean="0"/>
              <a:t>надо,,когда</a:t>
            </a:r>
            <a:r>
              <a:rPr lang="ru-RU" sz="1400" dirty="0" smtClean="0"/>
              <a:t> </a:t>
            </a:r>
            <a:r>
              <a:rPr lang="ru-RU" sz="1400" dirty="0" smtClean="0"/>
              <a:t>само </a:t>
            </a:r>
            <a:r>
              <a:rPr lang="ru-RU" sz="1400" dirty="0" smtClean="0"/>
              <a:t>лекарство растёт </a:t>
            </a:r>
            <a:r>
              <a:rPr lang="ru-RU" sz="1400" dirty="0" smtClean="0"/>
              <a:t>с дорогой </a:t>
            </a:r>
            <a:r>
              <a:rPr lang="ru-RU" sz="1400" dirty="0" smtClean="0"/>
              <a:t>рядом. </a:t>
            </a:r>
          </a:p>
          <a:p>
            <a:pPr>
              <a:buNone/>
            </a:pPr>
            <a:r>
              <a:rPr lang="ru-RU" sz="1400" dirty="0" smtClean="0"/>
              <a:t>      Приложишь </a:t>
            </a:r>
            <a:r>
              <a:rPr lang="ru-RU" sz="1400" dirty="0" smtClean="0"/>
              <a:t>подорожник – </a:t>
            </a:r>
            <a:r>
              <a:rPr lang="ru-RU" sz="1400" dirty="0" smtClean="0"/>
              <a:t>листочек </a:t>
            </a:r>
            <a:r>
              <a:rPr lang="ru-RU" sz="1400" dirty="0" smtClean="0"/>
              <a:t>каждый годен </a:t>
            </a:r>
            <a:r>
              <a:rPr lang="ru-RU" sz="1400" dirty="0" smtClean="0"/>
              <a:t>,Под </a:t>
            </a:r>
            <a:r>
              <a:rPr lang="ru-RU" sz="1400" dirty="0" smtClean="0"/>
              <a:t>листиком </a:t>
            </a:r>
            <a:r>
              <a:rPr lang="ru-RU" sz="1400" dirty="0" smtClean="0"/>
              <a:t>зелёным любой </a:t>
            </a:r>
            <a:r>
              <a:rPr lang="ru-RU" sz="1400" dirty="0" smtClean="0"/>
              <a:t>ушиб проходит. Подорожник очень полезное растение, его сок тоже очень целебный и поливая его на рану всё  в скором времени пройдёт.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http://im2-tub-ru.yandex.net/i?id=79049840-07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908720"/>
            <a:ext cx="374441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:</a:t>
            </a: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http://www.saratovgreen.ru/component/option,com_kb/task,category/category,11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http://ozonit.ru/krasnaya_kniga/krasnaya_kniga_saratovskoi_oblasti.php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III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http://www.decoration-khida.com/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IV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http://rpp.nashaucheba.ru/docs/index-25408.html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2000" b="1" dirty="0" smtClean="0"/>
              <a:t>Крапива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Крапива двудомная Многолетнее травянистое растение 60-170см высоты. Стебли прямостоячие, четырёхгранные, </a:t>
            </a:r>
            <a:r>
              <a:rPr lang="ru-RU" sz="1400" dirty="0" err="1" smtClean="0"/>
              <a:t>неветвистые</a:t>
            </a:r>
            <a:r>
              <a:rPr lang="ru-RU" sz="1400" dirty="0" smtClean="0"/>
              <a:t>, с супротивными черешковыми листьями. Пластинка листа яйцевидно-ланцетной формы, по краю зубчатая. Стебли и листья покрыты жгучими волосками. Плод –</a:t>
            </a:r>
            <a:r>
              <a:rPr lang="ru-RU" sz="1400" dirty="0" err="1" smtClean="0"/>
              <a:t>орешек.Цветёт</a:t>
            </a:r>
            <a:r>
              <a:rPr lang="ru-RU" sz="1400" dirty="0" smtClean="0"/>
              <a:t> всё лето, плоды созревают в июле. Размножается вегетативно, реже семенами. В медицине используют листья в качестве кровоостанавливающего средства. Применяют в виде настоя и </a:t>
            </a:r>
            <a:r>
              <a:rPr lang="ru-RU" sz="1400" dirty="0" err="1" smtClean="0"/>
              <a:t>отвара.Крапива</a:t>
            </a:r>
            <a:r>
              <a:rPr lang="ru-RU" sz="1400" dirty="0" smtClean="0"/>
              <a:t> двудомная растёт на всей территории России. Собирают листья во время цветения, с июня до сентября. Сушат под навесами, предохраняя от прямых солнечных лучей.</a:t>
            </a:r>
            <a:endParaRPr lang="ru-RU" sz="1400" dirty="0"/>
          </a:p>
        </p:txBody>
      </p:sp>
      <p:pic>
        <p:nvPicPr>
          <p:cNvPr id="4" name="Рисунок 3" descr="http://s019.radikal.ru/i607/1301/1d/9e8b3b246e29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7525" y="1125415"/>
            <a:ext cx="2376264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Зверобой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600" dirty="0" smtClean="0"/>
              <a:t>Зверобой - очень ценное и полезное растение. Он оказывает общее укрепляющее действие на организм и помогает при множестве болезней, здесь мы упомянули лишь некоторые из них. У разных народов немало легенд связано с ним. Ему приписывали даже волшебные свойства. Трава растения содержит дубильные вещества (около 12%), </a:t>
            </a:r>
            <a:r>
              <a:rPr lang="ru-RU" sz="1600" dirty="0" err="1" smtClean="0"/>
              <a:t>флавоноиды</a:t>
            </a:r>
            <a:r>
              <a:rPr lang="ru-RU" sz="1600" dirty="0" smtClean="0"/>
              <a:t>, эфирное масло, смолы и витамин С, а также каротин (провитамин А). Чаще всего зверобой используют как лекарственное средство при болезнях пищеварительного тракта. Настои и отвары растения обладают спазмолитической активностью при язвенной болезни, неврозах, радикулите, головных болях.</a:t>
            </a:r>
            <a:endParaRPr lang="ru-RU" sz="1600" dirty="0"/>
          </a:p>
        </p:txBody>
      </p:sp>
      <p:pic>
        <p:nvPicPr>
          <p:cNvPr id="4" name="Рисунок 3" descr="http://www.saratovgreen.ru/pages/Travi/zveroboy_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0"/>
            <a:ext cx="273630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2000" b="1" dirty="0" smtClean="0"/>
              <a:t>Клевер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Клевер широко распространен по лугам, полянам, он создает устойчивый луговой покров. Его соцветия очень декоративны и радуют глаз, а достоинства этого типично лугового растения многочисленны и разнообразны: прекрасный медонос, лекарственное растение, замечательный корм для скота.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endParaRPr lang="ru-RU" sz="1400" dirty="0"/>
          </a:p>
        </p:txBody>
      </p:sp>
      <p:pic>
        <p:nvPicPr>
          <p:cNvPr id="4" name="Рисунок 3" descr="http://www.saratovgreen.ru/pages/Travi/klev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908720"/>
            <a:ext cx="410445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2000" b="1" dirty="0" smtClean="0"/>
              <a:t>Пустырник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Пустырник содержит множество полезных </a:t>
            </a:r>
            <a:r>
              <a:rPr lang="ru-RU" sz="1400" dirty="0" err="1" smtClean="0"/>
              <a:t>компанентов</a:t>
            </a:r>
            <a:r>
              <a:rPr lang="ru-RU" sz="1400" dirty="0" smtClean="0"/>
              <a:t>: алкалоиды, органические кислоты (яблочную, винную, лимонную, </a:t>
            </a:r>
            <a:r>
              <a:rPr lang="ru-RU" sz="1400" dirty="0" err="1" smtClean="0"/>
              <a:t>ур-соловую</a:t>
            </a:r>
            <a:r>
              <a:rPr lang="ru-RU" sz="1400" dirty="0" smtClean="0"/>
              <a:t>, ванильную и другие), </a:t>
            </a:r>
            <a:r>
              <a:rPr lang="ru-RU" sz="1400" dirty="0" err="1" smtClean="0"/>
              <a:t>флавоноиды</a:t>
            </a:r>
            <a:r>
              <a:rPr lang="ru-RU" sz="1400" dirty="0" smtClean="0"/>
              <a:t>, сапонины, дубильные вещества, гликозиды, сахаристые вещества, витамины А, Е, С. Богато растение микро- и макроэлементами.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4" name="Рисунок 3" descr="http://www.saratovgreen.ru/pages/Travi/pustirnik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4664"/>
            <a:ext cx="3816424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/>
              <a:t>Лопух.</a:t>
            </a:r>
          </a:p>
          <a:p>
            <a:r>
              <a:rPr lang="ru-RU" sz="1400" dirty="0" smtClean="0"/>
              <a:t>Многие помнят это растение с детства — во время игр детвора часто «награждает» друг друга орденами-репейниками.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Отвар корней принимают при ревматизме, подагре, почечных и желчных камнях, а также при сахарном диабете. Хорошо действуют отвары при различных кожных заболеваниях — экземах, высыпаниях на коже, фурункулах. Помогают отвары растения при гастритах, язвенной болезни желудка и двенадцатиперстной кишки, хронических запорах, отеках и задержке менструаций. Корни лопуха входят в состав потогонных чаев. Настой корней на оливковом масле — так называемое репейное масло — применяют для лечения гнездовой плешивости, от облысения и себореи. Для этого на протяжении двух недель 1 раз в день втирают масло в корни волос.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4" name="Рисунок 3" descr="http://www.saratovgreen.ru/pages/Travi/lopu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2619734" cy="21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Земляника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Землянику можно часто встретить на лесных лугах, опушках. Это не только вкусное растение, но и полезное. Листья земляники </a:t>
            </a:r>
            <a:r>
              <a:rPr lang="ru-RU" sz="1400" dirty="0" err="1" smtClean="0"/>
              <a:t>прменяют</a:t>
            </a:r>
            <a:r>
              <a:rPr lang="ru-RU" sz="1400" dirty="0" smtClean="0"/>
              <a:t> при: </a:t>
            </a:r>
          </a:p>
          <a:p>
            <a:r>
              <a:rPr lang="ru-RU" sz="1400" dirty="0" smtClean="0"/>
              <a:t>·  подагре, артрозах, артритах, </a:t>
            </a:r>
          </a:p>
          <a:p>
            <a:r>
              <a:rPr lang="ru-RU" sz="1400" dirty="0" smtClean="0"/>
              <a:t>·  заболеваниях суставов, </a:t>
            </a:r>
          </a:p>
          <a:p>
            <a:r>
              <a:rPr lang="ru-RU" sz="1400" dirty="0" smtClean="0"/>
              <a:t>·  желчнокаменной и мочекаменной болезни, </a:t>
            </a:r>
          </a:p>
          <a:p>
            <a:r>
              <a:rPr lang="ru-RU" sz="1400" dirty="0" smtClean="0"/>
              <a:t>·  используют их при анемиях различного происхождения, </a:t>
            </a:r>
          </a:p>
          <a:p>
            <a:r>
              <a:rPr lang="ru-RU" sz="1400" dirty="0" smtClean="0"/>
              <a:t>·  при атеросклерозе, </a:t>
            </a:r>
          </a:p>
          <a:p>
            <a:r>
              <a:rPr lang="ru-RU" sz="1400" dirty="0" smtClean="0"/>
              <a:t>·  заболевании почек, мочевого пузыря, камнях и песке в почках.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http://www.saratovgreen.ru/pages/Travi/zemljanika_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052736"/>
            <a:ext cx="25202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2000" b="1" dirty="0" smtClean="0"/>
              <a:t>Шиповник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Шиповник - это не высокий кустарник, ветки которого покрыты шипами. Созревшие плоды имеют оранжевый, оранжево-красный окрас. Во время цветения на кустарнике образуются цветы, которые по форме и аромату напоминают розу. Шиповник - уникальное витаминное и лекарственное растение. Плоды содержат до 17% витамина С - в 10 раз больше, чем черная смородина, и в 100 раз больше, чем лимоны. В них обнаружены каротин, витамины, сахара, пектиновые вещества, органические кислоты, микро- и макроэлементы и другие соединения. Плоды шиповника обладают противовоспалительным действием, положительно влияют на обмен веществ в организме, повышают устойчивость организма к неблагоприятным факторам и болезням. Их используют для профилактики авитаминозов; при заболеваниях печени, кишечника, язвенной болезни, диатезе, кровотечениях, гемофилии, болезни щитовидной железы. Хороший эффект дают плоды при лечении заболеваний органов дыхания. </a:t>
            </a:r>
            <a:endParaRPr lang="ru-RU" sz="1400" dirty="0"/>
          </a:p>
        </p:txBody>
      </p:sp>
      <p:pic>
        <p:nvPicPr>
          <p:cNvPr id="4" name="Рисунок 3" descr="http://www.saratovgreen.ru/pages/Travi/shipovni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620688"/>
            <a:ext cx="288032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lnSpcReduction="10000"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2000" b="1" dirty="0" smtClean="0"/>
              <a:t>Медуница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Медуница - среди кустарников и на лесных полянах во второй половине апреля — начале мая можно встретить не совсем обычное растение. Цветки у него сначала </a:t>
            </a:r>
            <a:r>
              <a:rPr lang="ru-RU" sz="1400" dirty="0" err="1" smtClean="0"/>
              <a:t>розовые</a:t>
            </a:r>
            <a:r>
              <a:rPr lang="ru-RU" sz="1400" dirty="0" smtClean="0"/>
              <a:t>, затем фиолетовые, сиреневые или синие. Это один из самых ранних лекарственных первоцветов — медуница Она обладает кровоостанавливающим, противовоспалительным, ранозаживляющим, вяжущим и мягчительным свойствами. Часто их применяют как отхаркивающее средство (настои), а также при диатезе (золотухе), кровотечениях различного происхождения, желудочно-кишечных заболеваниях, в том числе и при поносах.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endParaRPr lang="ru-RU" dirty="0"/>
          </a:p>
        </p:txBody>
      </p:sp>
      <p:pic>
        <p:nvPicPr>
          <p:cNvPr id="4" name="Рисунок 3" descr="http://www.saratovgreen.ru/pages/Travi/medun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24744"/>
            <a:ext cx="273630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797</Words>
  <Application>Microsoft Office PowerPoint</Application>
  <PresentationFormat>Экран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Лекарственные растения моего края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Источники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Лечебные растения Саратовской области.</dc:title>
  <dc:creator>admin</dc:creator>
  <cp:lastModifiedBy>admin</cp:lastModifiedBy>
  <cp:revision>10</cp:revision>
  <dcterms:created xsi:type="dcterms:W3CDTF">2014-04-16T15:53:22Z</dcterms:created>
  <dcterms:modified xsi:type="dcterms:W3CDTF">2014-04-17T19:26:22Z</dcterms:modified>
</cp:coreProperties>
</file>