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1" r:id="rId6"/>
    <p:sldId id="301" r:id="rId7"/>
    <p:sldId id="302" r:id="rId8"/>
    <p:sldId id="260" r:id="rId9"/>
    <p:sldId id="259" r:id="rId10"/>
    <p:sldId id="263" r:id="rId11"/>
    <p:sldId id="299" r:id="rId12"/>
    <p:sldId id="295" r:id="rId13"/>
    <p:sldId id="300" r:id="rId14"/>
    <p:sldId id="297" r:id="rId15"/>
    <p:sldId id="298" r:id="rId16"/>
    <p:sldId id="289" r:id="rId17"/>
    <p:sldId id="291" r:id="rId18"/>
    <p:sldId id="293" r:id="rId19"/>
    <p:sldId id="265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62B-FB22-4A0D-9AB7-44C25E59F79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DEBD-6778-4703-AAD2-9DBC7620D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Возрождающиеся </a:t>
            </a:r>
            <a:r>
              <a:rPr lang="ru-RU" b="1" i="1" dirty="0" smtClean="0"/>
              <a:t>исполины в Якутии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</a:t>
            </a:r>
          </a:p>
          <a:p>
            <a:r>
              <a:rPr lang="ru-RU" sz="2000" dirty="0" smtClean="0"/>
              <a:t>  Лебедева Р.Е.,</a:t>
            </a:r>
          </a:p>
          <a:p>
            <a:r>
              <a:rPr lang="ru-RU" sz="2000" dirty="0" smtClean="0"/>
              <a:t>                                    библиотекарь МОБУ СОШ № 10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Лесной бизон - крупное млекопитающие, занесенное в Красную Книгу. Сегодня его численность в мире колеблется в пределах четырех тысяч особей, что вселяет тревогу за судьбу вида. На историческую родину решили вернуть бизонов ученые из Якутии. Животные жили там тысячи лет назад, часть из них вымерла, а часть мигрировала в Северную Америку.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214554"/>
            <a:ext cx="6477000" cy="38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Изображение бизона и человека из пещеры </a:t>
            </a:r>
            <a:r>
              <a:rPr lang="ru-RU" sz="3600" dirty="0" err="1" smtClean="0"/>
              <a:t>Ласко</a:t>
            </a:r>
            <a:r>
              <a:rPr lang="ru-RU" sz="3600" dirty="0" smtClean="0"/>
              <a:t> (Франция)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бизона из пещеры </a:t>
            </a:r>
            <a:r>
              <a:rPr lang="ru-RU" dirty="0" err="1" smtClean="0"/>
              <a:t>Альтамира</a:t>
            </a:r>
            <a:r>
              <a:rPr lang="ru-RU" dirty="0" smtClean="0"/>
              <a:t> (Испания)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986756"/>
            <a:ext cx="5619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прериях Северной Америки до прибытия европейцев обитали огромные стада бизонов. Индейцы охотились на них  для своего пропитания, шкуры  использовали для изготовления одежды.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765" y="1600200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Гора из черепов убитых бизонов, 1870, США.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72519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40 000 бизоньих шкур в Додж-Сити, Канзас, 1878 год.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343944"/>
            <a:ext cx="4762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Бизоны были завезены из Канады в апреле 2006 года в рамках </a:t>
            </a:r>
            <a:r>
              <a:rPr lang="ru-RU" sz="2000" dirty="0" err="1" smtClean="0"/>
              <a:t>якутско-канадского</a:t>
            </a:r>
            <a:r>
              <a:rPr lang="ru-RU" sz="2000" dirty="0" smtClean="0"/>
              <a:t> научного проекта по </a:t>
            </a:r>
            <a:r>
              <a:rPr lang="ru-RU" sz="2000" dirty="0" err="1" smtClean="0"/>
              <a:t>реакклиматизации</a:t>
            </a:r>
            <a:r>
              <a:rPr lang="ru-RU" sz="2000" dirty="0" smtClean="0"/>
              <a:t> лесных бизонов на исторической Родине - в Сибири. Переезд в Якутию - первый случай, когда лесные бизоны покинули пределы Канады. Акция рассматривалась международным сообществом как один из шагов по спасению исчезающего вида.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48656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30 канадских бизонов завезли в места, где когда-то обитали их доисторические предки. Сейчас бизоны обитают в нескольких национальных парках – в питомниках </a:t>
            </a:r>
            <a:r>
              <a:rPr lang="ru-RU" sz="2000" dirty="0" err="1" smtClean="0"/>
              <a:t>Усть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Буотома</a:t>
            </a:r>
            <a:r>
              <a:rPr lang="ru-RU" sz="2000" dirty="0" smtClean="0"/>
              <a:t>, </a:t>
            </a:r>
            <a:r>
              <a:rPr lang="ru-RU" sz="2000" dirty="0" err="1" smtClean="0"/>
              <a:t>Темпенай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29594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Ученые сначала сомневались, выдержат ли заокеанские гости столь суровый климат. Но североамериканские бизоны быстро адаптировались к низким температурам, порой за -50.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2658" y="1600200"/>
            <a:ext cx="60386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    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6814" y="1214422"/>
            <a:ext cx="6750371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571480"/>
            <a:ext cx="5572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Бизоны   уже дали потомство.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Примитивные овцебыки из рода </a:t>
            </a:r>
            <a:r>
              <a:rPr lang="ru-RU" sz="2000" dirty="0" err="1" smtClean="0"/>
              <a:t>Soergelia</a:t>
            </a:r>
            <a:r>
              <a:rPr lang="ru-RU" sz="2000" dirty="0" smtClean="0"/>
              <a:t>, наряду с шерстистыми носорогами, мамонтами и бизонами, обитали на обширных арктических территориях Евразии в плейстоцене.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Спасибо 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/>
              <a:t> Овцебыки являлись объектом охоты со стороны древнего человека. Их мясо и шкуры использовались в пищу, для изготовления одежды и крова, а рога и кости для изготовления орудий труда.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Обитатель холмистых арктических тундр и полярных пустынь, зимой часто пасется в горах, где ветер сдувает снег со склонов. Летом перемещаются в места наиболее богатых кормом — в долины рек и озёр и понижениях в тундре.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1333" y="1600200"/>
            <a:ext cx="7161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У овцебыков длинная и густая шерсть, которая свисает почти до земли. Шерсть состоит из двух видов: длинная и грубая внешняя и густой и мягкий подшерсток, называемый </a:t>
            </a:r>
            <a:r>
              <a:rPr lang="ru-RU" sz="2000" dirty="0" err="1" smtClean="0"/>
              <a:t>гивиот</a:t>
            </a:r>
            <a:r>
              <a:rPr lang="ru-RU" sz="2000" dirty="0" smtClean="0"/>
              <a:t>, который в восемь раз теплее, чем овечья шерсть.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6091" y="2285992"/>
            <a:ext cx="7071817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Гивиот</a:t>
            </a:r>
            <a:r>
              <a:rPr lang="ru-RU" sz="3600" dirty="0" smtClean="0"/>
              <a:t> — лёгкий и тёплый пух овцебыка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3567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00372"/>
            <a:ext cx="6096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Овцебыки — достаточно сильные животные, чтобы давать отпор хищникам и защищать свое потомство. При опасности они выстраиваются плотным кругом или уходят галопом. Если же бегство невозможно или затруднительно, сбиваются в круг, а когда хищник приближается, один самец из стада его атакует, и сразу после выпада пятясь возвращается в круг, или же к нему приближаются члены стада. Этот способ защиты был достаточно эффективен против всех природных хищников.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858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В октябре 1996 года была завезена первая партия овцебыков (24 шестимесячных телёнка) из Таймыра в </a:t>
            </a:r>
            <a:r>
              <a:rPr lang="ru-RU" sz="2000" dirty="0" err="1" smtClean="0"/>
              <a:t>Булунский</a:t>
            </a:r>
            <a:r>
              <a:rPr lang="ru-RU" sz="2000" dirty="0" smtClean="0"/>
              <a:t> улус Республики Саха (Якутия). Поголовье в Якутии превысило 400 голов. Сформировались 4 жизнеспособные популяции — </a:t>
            </a:r>
            <a:r>
              <a:rPr lang="ru-RU" sz="2000" dirty="0" err="1" smtClean="0"/>
              <a:t>булунская</a:t>
            </a:r>
            <a:r>
              <a:rPr lang="ru-RU" sz="2000" dirty="0" smtClean="0"/>
              <a:t>, </a:t>
            </a:r>
            <a:r>
              <a:rPr lang="ru-RU" sz="2000" dirty="0" err="1" smtClean="0"/>
              <a:t>анабарская</a:t>
            </a:r>
            <a:r>
              <a:rPr lang="ru-RU" sz="2000" dirty="0" smtClean="0"/>
              <a:t>, </a:t>
            </a:r>
            <a:r>
              <a:rPr lang="ru-RU" sz="2000" dirty="0" err="1" smtClean="0"/>
              <a:t>бегичевская</a:t>
            </a:r>
            <a:r>
              <a:rPr lang="ru-RU" sz="2000" dirty="0" smtClean="0"/>
              <a:t> и </a:t>
            </a:r>
            <a:r>
              <a:rPr lang="ru-RU" sz="2000" dirty="0" err="1" smtClean="0"/>
              <a:t>аллайховская</a:t>
            </a:r>
            <a:r>
              <a:rPr lang="ru-RU" sz="2000" dirty="0" smtClean="0"/>
              <a:t>. Длина тела до 2,5м, хвост 7см, высота в холке до 1,1м., весит до 300 кг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48656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542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Возрождающиеся исполины в Якутии</vt:lpstr>
      <vt:lpstr>Примитивные овцебыки из рода Soergelia, наряду с шерстистыми носорогами, мамонтами и бизонами, обитали на обширных арктических территориях Евразии в плейстоцене.</vt:lpstr>
      <vt:lpstr> Овцебыки являлись объектом охоты со стороны древнего человека. Их мясо и шкуры использовались в пищу, для изготовления одежды и крова, а рога и кости для изготовления орудий труда. </vt:lpstr>
      <vt:lpstr>Обитатель холмистых арктических тундр и полярных пустынь, зимой часто пасется в горах, где ветер сдувает снег со склонов. Летом перемещаются в места наиболее богатых кормом — в долины рек и озёр и понижениях в тундре.</vt:lpstr>
      <vt:lpstr>У овцебыков длинная и густая шерсть, которая свисает почти до земли. Шерсть состоит из двух видов: длинная и грубая внешняя и густой и мягкий подшерсток, называемый гивиот, который в восемь раз теплее, чем овечья шерсть.</vt:lpstr>
      <vt:lpstr>Гивиот — лёгкий и тёплый пух овцебыка</vt:lpstr>
      <vt:lpstr>Слайд 7</vt:lpstr>
      <vt:lpstr> .</vt:lpstr>
      <vt:lpstr>В октябре 1996 года была завезена первая партия овцебыков (24 шестимесячных телёнка) из Таймыра в Булунский улус Республики Саха (Якутия). Поголовье в Якутии превысило 400 голов. Сформировались 4 жизнеспособные популяции — булунская, анабарская, бегичевская и аллайховская. Длина тела до 2,5м, хвост 7см, высота в холке до 1,1м., весит до 300 кг</vt:lpstr>
      <vt:lpstr>Лесной бизон - крупное млекопитающие, занесенное в Красную Книгу. Сегодня его численность в мире колеблется в пределах четырех тысяч особей, что вселяет тревогу за судьбу вида. На историческую родину решили вернуть бизонов ученые из Якутии. Животные жили там тысячи лет назад, часть из них вымерла, а часть мигрировала в Северную Америку.</vt:lpstr>
      <vt:lpstr>Изображение бизона и человека из пещеры Ласко (Франция)</vt:lpstr>
      <vt:lpstr>Изображение бизона из пещеры Альтамира (Испания)</vt:lpstr>
      <vt:lpstr>В прериях Северной Америки до прибытия европейцев обитали огромные стада бизонов. Индейцы охотились на них  для своего пропитания, шкуры  использовали для изготовления одежды.</vt:lpstr>
      <vt:lpstr>Гора из черепов убитых бизонов, 1870, США.</vt:lpstr>
      <vt:lpstr>40 000 бизоньих шкур в Додж-Сити, Канзас, 1878 год.</vt:lpstr>
      <vt:lpstr>Бизоны были завезены из Канады в апреле 2006 года в рамках якутско-канадского научного проекта по реакклиматизации лесных бизонов на исторической Родине - в Сибири. Переезд в Якутию - первый случай, когда лесные бизоны покинули пределы Канады. Акция рассматривалась международным сообществом как один из шагов по спасению исчезающего вида. </vt:lpstr>
      <vt:lpstr>   30 канадских бизонов завезли в места, где когда-то обитали их доисторические предки. Сейчас бизоны обитают в нескольких национальных парках – в питомниках Усть Буотома, Темпенай. </vt:lpstr>
      <vt:lpstr>Ученые сначала сомневались, выдержат ли заокеанские гости столь суровый климат. Но североамериканские бизоны быстро адаптировались к низким температурам, порой за -50.</vt:lpstr>
      <vt:lpstr>      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user</dc:creator>
  <cp:lastModifiedBy>user</cp:lastModifiedBy>
  <cp:revision>124</cp:revision>
  <dcterms:created xsi:type="dcterms:W3CDTF">2014-11-27T08:21:47Z</dcterms:created>
  <dcterms:modified xsi:type="dcterms:W3CDTF">2014-12-09T08:33:32Z</dcterms:modified>
</cp:coreProperties>
</file>