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C29127-A061-440A-ADDB-58E4500AE631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5E61C-D858-473C-9BA4-A244D5840D5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5637010" cy="8821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студентка Дмитриева И.Ю.</a:t>
            </a:r>
          </a:p>
          <a:p>
            <a:r>
              <a:rPr lang="ru-RU" dirty="0" smtClean="0"/>
              <a:t>ХГФ, ИЗО, 4 курс, з/о гр.А-1</a:t>
            </a:r>
          </a:p>
          <a:p>
            <a:r>
              <a:rPr lang="ru-RU" dirty="0" smtClean="0"/>
              <a:t>Проверила Гайнутдинова С.И.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175351" cy="1793167"/>
          </a:xfrm>
        </p:spPr>
        <p:txBody>
          <a:bodyPr/>
          <a:lstStyle/>
          <a:p>
            <a:r>
              <a:rPr lang="ru-RU" sz="4400" dirty="0" smtClean="0"/>
              <a:t>«Декоративное деревце»</a:t>
            </a:r>
            <a:br>
              <a:rPr lang="ru-RU" sz="4400" dirty="0" smtClean="0"/>
            </a:br>
            <a:r>
              <a:rPr lang="ru-RU" sz="2800" dirty="0" smtClean="0"/>
              <a:t>Картина из </a:t>
            </a:r>
            <a:r>
              <a:rPr lang="ru-RU" sz="2800" smtClean="0"/>
              <a:t>вязаных цепочек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ФГБОУ ВПО «Чувашский государственный педагогический  университет                  им. И. Я. Яковлева»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999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Факультет художественного и музыкального образования</a:t>
            </a:r>
            <a:endParaRPr lang="ru-RU" dirty="0"/>
          </a:p>
        </p:txBody>
      </p:sp>
      <p:pic>
        <p:nvPicPr>
          <p:cNvPr id="2050" name="Picture 2" descr="D:\ирина\гобелен\IMG_20140610_154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64" y="966189"/>
            <a:ext cx="1944428" cy="23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xey\Desktop\IMG_20140616_182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64" y="3861048"/>
            <a:ext cx="1996227" cy="244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Материалы:</a:t>
            </a:r>
          </a:p>
          <a:p>
            <a:r>
              <a:rPr lang="ru-RU" dirty="0" smtClean="0"/>
              <a:t>1.Нитки для вязания  из различного материала и различной фактуры( жёлтый, зеленый, розовый, синий, коричневый и др.)</a:t>
            </a:r>
          </a:p>
          <a:p>
            <a:r>
              <a:rPr lang="ru-RU" dirty="0" smtClean="0"/>
              <a:t>2.Крючок для вязания</a:t>
            </a:r>
          </a:p>
          <a:p>
            <a:r>
              <a:rPr lang="ru-RU" dirty="0" smtClean="0"/>
              <a:t>3. Ткань для фона ( синяя) по размеру подрамника( 35см на 40см)</a:t>
            </a:r>
          </a:p>
          <a:p>
            <a:r>
              <a:rPr lang="ru-RU" dirty="0" smtClean="0"/>
              <a:t>4.Подрамник  необходимого размера (30см на 35 см)</a:t>
            </a:r>
          </a:p>
          <a:p>
            <a:r>
              <a:rPr lang="ru-RU" dirty="0" smtClean="0"/>
              <a:t>5.Небольшие квадратные цветные  кусочки ткани  красный, желтый, фиолетовый, голубой  и </a:t>
            </a:r>
            <a:r>
              <a:rPr lang="ru-RU" dirty="0" err="1" smtClean="0"/>
              <a:t>зел</a:t>
            </a:r>
            <a:r>
              <a:rPr lang="ru-RU" dirty="0" smtClean="0"/>
              <a:t>. цвет (пр.8см на 8 см)</a:t>
            </a:r>
          </a:p>
          <a:p>
            <a:r>
              <a:rPr lang="ru-RU" dirty="0" smtClean="0"/>
              <a:t>6. Рама под подрамник</a:t>
            </a:r>
          </a:p>
          <a:p>
            <a:r>
              <a:rPr lang="ru-RU" dirty="0" smtClean="0"/>
              <a:t>7. Швейная </a:t>
            </a:r>
            <a:r>
              <a:rPr lang="ru-RU" dirty="0" smtClean="0"/>
              <a:t>машинка </a:t>
            </a:r>
            <a:r>
              <a:rPr lang="ru-RU" dirty="0" smtClean="0"/>
              <a:t>или клей </a:t>
            </a:r>
            <a:r>
              <a:rPr lang="ru-RU" dirty="0" smtClean="0"/>
              <a:t>«титан» </a:t>
            </a:r>
            <a:r>
              <a:rPr lang="ru-RU" dirty="0" smtClean="0"/>
              <a:t>для потолочной плитки</a:t>
            </a:r>
          </a:p>
          <a:p>
            <a:endParaRPr lang="ru-RU" dirty="0"/>
          </a:p>
        </p:txBody>
      </p:sp>
      <p:pic>
        <p:nvPicPr>
          <p:cNvPr id="1026" name="Picture 2" descr="D:\ирина\гобелен\IMG_8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14387" y="3956906"/>
            <a:ext cx="26038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рина\гобелен\s5hzoi9oxgpjhz-6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1289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ирина\гобелен\Wool_Ya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52" y="3748577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9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Нужно связать разноцветные цепочки из ниток </a:t>
            </a:r>
            <a:r>
              <a:rPr lang="ru-RU" dirty="0" smtClean="0"/>
              <a:t>различной </a:t>
            </a:r>
            <a:r>
              <a:rPr lang="ru-RU" dirty="0" smtClean="0"/>
              <a:t>длины .</a:t>
            </a:r>
          </a:p>
          <a:p>
            <a:r>
              <a:rPr lang="ru-RU" dirty="0" smtClean="0"/>
              <a:t> Для этого используется крючок.</a:t>
            </a:r>
            <a:endParaRPr lang="ru-RU" dirty="0"/>
          </a:p>
        </p:txBody>
      </p:sp>
      <p:pic>
        <p:nvPicPr>
          <p:cNvPr id="3074" name="Picture 2" descr="D:\ирина\гобелен\DSC03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9" y="1916832"/>
            <a:ext cx="3690322" cy="20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рина\гобелен\kriychok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520280" cy="31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ирина\гобелен\0019-029-TSepochka-vozdushnykh-pet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37" y="415552"/>
            <a:ext cx="2414910" cy="19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ирина\гобелен\IMG_20140610_1516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99" y="4138771"/>
            <a:ext cx="3690322" cy="235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рина\гобелен\IMG_20140610_151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836712"/>
            <a:ext cx="2376264" cy="31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465383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Если детали будем клеить титановым </a:t>
            </a:r>
          </a:p>
          <a:p>
            <a:r>
              <a:rPr lang="ru-RU" dirty="0"/>
              <a:t>к</a:t>
            </a:r>
            <a:r>
              <a:rPr lang="ru-RU" dirty="0" smtClean="0"/>
              <a:t>леем, то ткань под основу нужно </a:t>
            </a:r>
          </a:p>
          <a:p>
            <a:r>
              <a:rPr lang="ru-RU" dirty="0" smtClean="0"/>
              <a:t>натянуть на подрамник.</a:t>
            </a:r>
          </a:p>
          <a:p>
            <a:r>
              <a:rPr lang="ru-RU" dirty="0" smtClean="0"/>
              <a:t>Если будем пришивать детали </a:t>
            </a:r>
          </a:p>
          <a:p>
            <a:r>
              <a:rPr lang="ru-RU" dirty="0" smtClean="0"/>
              <a:t>на основную ткань, то натягивать  ткань</a:t>
            </a:r>
          </a:p>
          <a:p>
            <a:r>
              <a:rPr lang="ru-RU" dirty="0"/>
              <a:t> </a:t>
            </a:r>
            <a:r>
              <a:rPr lang="ru-RU" dirty="0" smtClean="0"/>
              <a:t>на подрамник сразу не стоит.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2.Намазываем клеем </a:t>
            </a:r>
            <a:endParaRPr lang="ru-RU" dirty="0" smtClean="0"/>
          </a:p>
          <a:p>
            <a:r>
              <a:rPr lang="ru-RU" dirty="0" smtClean="0"/>
              <a:t> связанную цепочку  желтого цвета.</a:t>
            </a:r>
          </a:p>
          <a:p>
            <a:r>
              <a:rPr lang="ru-RU" dirty="0" smtClean="0"/>
              <a:t> Приклеиваем </a:t>
            </a:r>
          </a:p>
          <a:p>
            <a:r>
              <a:rPr lang="ru-RU" dirty="0" smtClean="0"/>
              <a:t>спиралью в правом углу. </a:t>
            </a:r>
          </a:p>
          <a:p>
            <a:r>
              <a:rPr lang="ru-RU" dirty="0" smtClean="0"/>
              <a:t>Это будет </a:t>
            </a:r>
            <a:r>
              <a:rPr lang="ru-RU" dirty="0" smtClean="0"/>
              <a:t>солнце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Или прошиваем  </a:t>
            </a:r>
            <a:r>
              <a:rPr lang="ru-RU" dirty="0" smtClean="0"/>
              <a:t>на швейной машинке</a:t>
            </a:r>
            <a:endParaRPr lang="ru-RU" dirty="0"/>
          </a:p>
        </p:txBody>
      </p:sp>
      <p:pic>
        <p:nvPicPr>
          <p:cNvPr id="4099" name="Picture 3" descr="D:\ирина\гобелен\IMG_20140610_074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26" y="4293096"/>
            <a:ext cx="2721323" cy="22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6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рина\гобелен\IMG_20140610_153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5075"/>
            <a:ext cx="2729929" cy="33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ирина\гобелен\IMG_20140610_153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5144"/>
            <a:ext cx="2637793" cy="34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0217" y="4509822"/>
            <a:ext cx="4631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3.Приклеиваем связанные цепочки для травы  и земли </a:t>
            </a:r>
            <a:r>
              <a:rPr lang="ru-RU" dirty="0" smtClean="0"/>
              <a:t>снизу </a:t>
            </a:r>
            <a:r>
              <a:rPr lang="ru-RU" dirty="0" smtClean="0"/>
              <a:t>вверх  на основную ткань(зелёные, желтые, коричневые)</a:t>
            </a:r>
          </a:p>
          <a:p>
            <a:r>
              <a:rPr lang="ru-RU" dirty="0" smtClean="0"/>
              <a:t>4. Дерево </a:t>
            </a:r>
            <a:r>
              <a:rPr lang="ru-RU" dirty="0" smtClean="0"/>
              <a:t>выполняем синими </a:t>
            </a:r>
            <a:r>
              <a:rPr lang="ru-RU" dirty="0" smtClean="0"/>
              <a:t>или черными цепочками.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35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рина\гобелен\IMG_20140610_154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95" y="456091"/>
            <a:ext cx="4467473" cy="54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56091"/>
            <a:ext cx="42514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 </a:t>
            </a:r>
            <a:r>
              <a:rPr lang="ru-RU" dirty="0" smtClean="0"/>
              <a:t>Для выполнения листвы </a:t>
            </a:r>
            <a:r>
              <a:rPr lang="ru-RU" dirty="0" smtClean="0"/>
              <a:t>на дереве.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используем </a:t>
            </a:r>
          </a:p>
          <a:p>
            <a:r>
              <a:rPr lang="ru-RU" dirty="0" smtClean="0"/>
              <a:t>готовые нитки  и приклеиваем </a:t>
            </a:r>
            <a:r>
              <a:rPr lang="ru-RU" dirty="0" smtClean="0"/>
              <a:t> в</a:t>
            </a:r>
            <a:endParaRPr lang="ru-RU" dirty="0" smtClean="0"/>
          </a:p>
          <a:p>
            <a:r>
              <a:rPr lang="ru-RU" dirty="0" smtClean="0"/>
              <a:t>Разнообразных направлениях.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07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рина\гобелен\IMG_20140610_154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2644"/>
            <a:ext cx="3882883" cy="29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ирина\гобелен\IMG_20140610_174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9" y="542644"/>
            <a:ext cx="3600399" cy="29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ирина\гобелен\IMG_20140610_173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4963"/>
            <a:ext cx="3135236" cy="22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534" y="352128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</a:t>
            </a:r>
            <a:r>
              <a:rPr lang="ru-RU" dirty="0" smtClean="0"/>
              <a:t>Можно сделать цветочки из цветных, ярких  кусочков ткани на поляну.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308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рина\гобелен\IMG_20140610_154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72653"/>
            <a:ext cx="3835846" cy="47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571505"/>
            <a:ext cx="22322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 один вариант композиции.</a:t>
            </a:r>
            <a:endParaRPr lang="ru-RU" dirty="0" smtClean="0"/>
          </a:p>
          <a:p>
            <a:r>
              <a:rPr lang="ru-RU" dirty="0" smtClean="0"/>
              <a:t>При анализе работы, видим, что цветы немного мешают и своей яркостью перебивают тему дерева</a:t>
            </a:r>
            <a:r>
              <a:rPr lang="ru-RU" dirty="0" smtClean="0"/>
              <a:t>. </a:t>
            </a:r>
            <a:r>
              <a:rPr lang="ru-RU" dirty="0" smtClean="0"/>
              <a:t>Убираем </a:t>
            </a:r>
            <a:r>
              <a:rPr lang="ru-RU" dirty="0" smtClean="0"/>
              <a:t>лишнее : цветочки </a:t>
            </a:r>
            <a:r>
              <a:rPr lang="ru-RU" dirty="0" smtClean="0"/>
              <a:t>и </a:t>
            </a:r>
            <a:r>
              <a:rPr lang="ru-RU" dirty="0" smtClean="0"/>
              <a:t>солнышко, как очень яркие пятна.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4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ey\Desktop\IMG_20140616_182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0" y="332656"/>
            <a:ext cx="4824536" cy="59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7" y="620688"/>
            <a:ext cx="37079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Добавляем веточек и зелени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Получилась картина, изображающая</a:t>
            </a:r>
          </a:p>
          <a:p>
            <a:r>
              <a:rPr lang="ru-RU" dirty="0" smtClean="0"/>
              <a:t> густое, лохматое дерево на </a:t>
            </a:r>
          </a:p>
          <a:p>
            <a:r>
              <a:rPr lang="ru-RU" dirty="0"/>
              <a:t>о</a:t>
            </a:r>
            <a:r>
              <a:rPr lang="ru-RU" dirty="0" smtClean="0"/>
              <a:t>свещенной солнцем полянке. </a:t>
            </a:r>
          </a:p>
          <a:p>
            <a:r>
              <a:rPr lang="ru-RU" dirty="0" smtClean="0"/>
              <a:t>Как оказалось, для того, чтобы</a:t>
            </a:r>
          </a:p>
          <a:p>
            <a:r>
              <a:rPr lang="ru-RU" dirty="0" smtClean="0"/>
              <a:t> показать солнце, не обязательно </a:t>
            </a:r>
          </a:p>
          <a:p>
            <a:r>
              <a:rPr lang="ru-RU" dirty="0"/>
              <a:t>и</a:t>
            </a:r>
            <a:r>
              <a:rPr lang="ru-RU" dirty="0" smtClean="0"/>
              <a:t>зображать само солнце. </a:t>
            </a:r>
          </a:p>
          <a:p>
            <a:r>
              <a:rPr lang="ru-RU" dirty="0" smtClean="0"/>
              <a:t>Достаточно нескольких ярких </a:t>
            </a:r>
          </a:p>
          <a:p>
            <a:r>
              <a:rPr lang="ru-RU" dirty="0" smtClean="0"/>
              <a:t>бликов на траве, а цветы, которые </a:t>
            </a:r>
          </a:p>
          <a:p>
            <a:r>
              <a:rPr lang="ru-RU" dirty="0" smtClean="0"/>
              <a:t> изначально оказались крупноваты </a:t>
            </a:r>
          </a:p>
          <a:p>
            <a:r>
              <a:rPr lang="ru-RU" dirty="0" smtClean="0"/>
              <a:t>для этой картины, можно показать </a:t>
            </a:r>
          </a:p>
          <a:p>
            <a:r>
              <a:rPr lang="ru-RU" dirty="0" smtClean="0"/>
              <a:t>цветными полосками.</a:t>
            </a:r>
            <a:endParaRPr lang="ru-RU" dirty="0"/>
          </a:p>
          <a:p>
            <a:r>
              <a:rPr lang="ru-RU" dirty="0" smtClean="0"/>
              <a:t>Оформляем готовую работу </a:t>
            </a:r>
            <a:r>
              <a:rPr lang="ru-RU" dirty="0" smtClean="0"/>
              <a:t>в раму.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3636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</TotalTime>
  <Words>364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«Декоративное деревце» Картина из вязаных цепочек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Картина из ниток для вязания</dc:title>
  <dc:creator>Alexey</dc:creator>
  <cp:lastModifiedBy>Samsung</cp:lastModifiedBy>
  <cp:revision>11</cp:revision>
  <dcterms:created xsi:type="dcterms:W3CDTF">2014-06-10T12:07:17Z</dcterms:created>
  <dcterms:modified xsi:type="dcterms:W3CDTF">2014-06-17T04:56:36Z</dcterms:modified>
</cp:coreProperties>
</file>