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6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3.wav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4664"/>
            <a:ext cx="4896544" cy="56886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4000" dirty="0">
                <a:latin typeface="Times New Roman"/>
                <a:ea typeface="Times New Roman"/>
              </a:rPr>
              <a:t>Посреди двора стоит копна:</a:t>
            </a:r>
          </a:p>
          <a:p>
            <a:pPr>
              <a:spcAft>
                <a:spcPts val="0"/>
              </a:spcAft>
            </a:pPr>
            <a:r>
              <a:rPr lang="ru-RU" sz="4000" dirty="0">
                <a:latin typeface="Times New Roman"/>
                <a:ea typeface="Times New Roman"/>
              </a:rPr>
              <a:t>Спереди вилы, сзади метла.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Отгадай-ка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2336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cover/>
        <p:sndAc>
          <p:stSnd>
            <p:snd r:embed="rId2" name="push.wav"/>
          </p:stSnd>
        </p:sndAc>
      </p:transition>
    </mc:Choice>
    <mc:Fallback xmlns="">
      <p:transition spd="slow">
        <p:cover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7283152" cy="51125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250704" cy="4480560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Заплелись густые травы, закудрявились луга, </a:t>
            </a:r>
          </a:p>
          <a:p>
            <a:r>
              <a:rPr lang="ru-RU" sz="3200" dirty="0"/>
              <a:t>Да и сам я весь кудрявый, даже завитком рога.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Отгадай-ка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195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7560840" cy="540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Есть рога, а не баран,</a:t>
            </a:r>
          </a:p>
          <a:p>
            <a:r>
              <a:rPr lang="ru-RU" sz="4000" dirty="0"/>
              <a:t>Хвост свечой, а не белка,</a:t>
            </a:r>
          </a:p>
          <a:p>
            <a:r>
              <a:rPr lang="ru-RU" sz="4000" dirty="0"/>
              <a:t>Не корова, а молоко дает.</a:t>
            </a:r>
          </a:p>
          <a:p>
            <a:r>
              <a:rPr lang="ru-RU" sz="4000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Отгадай-ка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0376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2696"/>
            <a:ext cx="6624736" cy="547260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Кто имеет пятачок, не зажатый в кулачок?</a:t>
            </a:r>
          </a:p>
          <a:p>
            <a:r>
              <a:rPr lang="ru-RU" sz="3600" dirty="0"/>
              <a:t>На ногах его копытца. Ест и пьет он из корытца.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Отгадай-ка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push.wav"/>
          </p:stSnd>
        </p:sndAc>
      </p:transition>
    </mc:Choice>
    <mc:Fallback xmlns="">
      <p:transition spd="slow"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6419056" cy="482453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Комочек пуха, </a:t>
            </a:r>
          </a:p>
          <a:p>
            <a:r>
              <a:rPr lang="ru-RU" sz="2800" dirty="0" smtClean="0"/>
              <a:t>длинное ухо,</a:t>
            </a:r>
          </a:p>
          <a:p>
            <a:r>
              <a:rPr lang="ru-RU" sz="2800" dirty="0" smtClean="0"/>
              <a:t>Прыгает по</a:t>
            </a:r>
          </a:p>
          <a:p>
            <a:r>
              <a:rPr lang="ru-RU" sz="2800" dirty="0" smtClean="0"/>
              <a:t> клетке ловко,</a:t>
            </a:r>
          </a:p>
          <a:p>
            <a:r>
              <a:rPr lang="ru-RU" sz="2800" dirty="0" smtClean="0"/>
              <a:t>Очень любит </a:t>
            </a:r>
          </a:p>
          <a:p>
            <a:r>
              <a:rPr lang="ru-RU" sz="2800" dirty="0" smtClean="0"/>
              <a:t>есть </a:t>
            </a:r>
          </a:p>
          <a:p>
            <a:r>
              <a:rPr lang="ru-RU" sz="2800" dirty="0" smtClean="0"/>
              <a:t>морковку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387424"/>
            <a:ext cx="5791200" cy="191174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Отгадай - 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5893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drumroll.wav"/>
          </p:stSnd>
        </p:sndAc>
      </p:transition>
    </mc:Choice>
    <mc:Fallback>
      <p:transition spd="slow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Ребята, </a:t>
            </a:r>
            <a:br>
              <a:rPr lang="ru-RU" sz="4000" dirty="0" smtClean="0"/>
            </a:br>
            <a:r>
              <a:rPr lang="ru-RU" sz="4000" dirty="0" smtClean="0"/>
              <a:t>про </a:t>
            </a:r>
            <a:r>
              <a:rPr lang="ru-RU" sz="4000" dirty="0"/>
              <a:t>кого мы сейчас отгадывали загадки?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Про каких животных?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617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push.wav"/>
          </p:stSnd>
        </p:sndAc>
      </p:transition>
    </mc:Choice>
    <mc:Fallback xmlns="">
      <p:transition spd="slow"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Домашние животные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762872" cy="45365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408497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122</TotalTime>
  <Words>102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Главная</vt:lpstr>
      <vt:lpstr>Отгадай-ка</vt:lpstr>
      <vt:lpstr>Отгадай-ка</vt:lpstr>
      <vt:lpstr>Отгадай-ка</vt:lpstr>
      <vt:lpstr>Отгадай-ка</vt:lpstr>
      <vt:lpstr>Отгадай - ка</vt:lpstr>
      <vt:lpstr>Ребята,  про кого мы сейчас отгадывали загадки? </vt:lpstr>
      <vt:lpstr>Домашние животные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Сама пестрая,  ест зеленое, дает белое </dc:title>
  <dc:creator>татьяна</dc:creator>
  <cp:lastModifiedBy>татьяна</cp:lastModifiedBy>
  <cp:revision>13</cp:revision>
  <dcterms:created xsi:type="dcterms:W3CDTF">2012-02-27T15:01:18Z</dcterms:created>
  <dcterms:modified xsi:type="dcterms:W3CDTF">2012-04-09T17:15:16Z</dcterms:modified>
</cp:coreProperties>
</file>