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7" r:id="rId2"/>
    <p:sldId id="258" r:id="rId3"/>
    <p:sldId id="261" r:id="rId4"/>
    <p:sldId id="260" r:id="rId5"/>
    <p:sldId id="259" r:id="rId6"/>
    <p:sldId id="264" r:id="rId7"/>
    <p:sldId id="263" r:id="rId8"/>
    <p:sldId id="269" r:id="rId9"/>
    <p:sldId id="270" r:id="rId10"/>
    <p:sldId id="277" r:id="rId11"/>
    <p:sldId id="265" r:id="rId12"/>
    <p:sldId id="278" r:id="rId13"/>
    <p:sldId id="266" r:id="rId14"/>
    <p:sldId id="267" r:id="rId15"/>
    <p:sldId id="271" r:id="rId16"/>
    <p:sldId id="268" r:id="rId17"/>
    <p:sldId id="274" r:id="rId18"/>
    <p:sldId id="273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5A41EEE3-F049-41EC-A5F6-8066626BBC9D}">
          <p14:sldIdLst>
            <p14:sldId id="257"/>
            <p14:sldId id="258"/>
            <p14:sldId id="261"/>
            <p14:sldId id="260"/>
            <p14:sldId id="259"/>
            <p14:sldId id="264"/>
            <p14:sldId id="263"/>
            <p14:sldId id="269"/>
            <p14:sldId id="270"/>
            <p14:sldId id="277"/>
            <p14:sldId id="265"/>
            <p14:sldId id="278"/>
            <p14:sldId id="266"/>
            <p14:sldId id="267"/>
            <p14:sldId id="271"/>
            <p14:sldId id="268"/>
            <p14:sldId id="274"/>
            <p14:sldId id="273"/>
            <p14:sldId id="275"/>
            <p14:sldId id="27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48548-397F-4A0F-924B-5FF4229D0D9B}" type="datetimeFigureOut">
              <a:rPr lang="ru-RU" smtClean="0"/>
              <a:t>08.06.2014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0F418E-B82C-4B3A-BD98-2D627B3D4FF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48548-397F-4A0F-924B-5FF4229D0D9B}" type="datetimeFigureOut">
              <a:rPr lang="ru-RU" smtClean="0"/>
              <a:t>08.06.2014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F418E-B82C-4B3A-BD98-2D627B3D4F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48548-397F-4A0F-924B-5FF4229D0D9B}" type="datetimeFigureOut">
              <a:rPr lang="ru-RU" smtClean="0"/>
              <a:t>08.06.2014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F418E-B82C-4B3A-BD98-2D627B3D4F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9C48548-397F-4A0F-924B-5FF4229D0D9B}" type="datetimeFigureOut">
              <a:rPr lang="ru-RU" smtClean="0"/>
              <a:t>08.06.2014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30F418E-B82C-4B3A-BD98-2D627B3D4FF1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48548-397F-4A0F-924B-5FF4229D0D9B}" type="datetimeFigureOut">
              <a:rPr lang="ru-RU" smtClean="0"/>
              <a:t>08.06.2014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F418E-B82C-4B3A-BD98-2D627B3D4FF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48548-397F-4A0F-924B-5FF4229D0D9B}" type="datetimeFigureOut">
              <a:rPr lang="ru-RU" smtClean="0"/>
              <a:t>08.06.2014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F418E-B82C-4B3A-BD98-2D627B3D4FF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F418E-B82C-4B3A-BD98-2D627B3D4FF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48548-397F-4A0F-924B-5FF4229D0D9B}" type="datetimeFigureOut">
              <a:rPr lang="ru-RU" smtClean="0"/>
              <a:t>08.06.2014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48548-397F-4A0F-924B-5FF4229D0D9B}" type="datetimeFigureOut">
              <a:rPr lang="ru-RU" smtClean="0"/>
              <a:t>08.06.2014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F418E-B82C-4B3A-BD98-2D627B3D4FF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48548-397F-4A0F-924B-5FF4229D0D9B}" type="datetimeFigureOut">
              <a:rPr lang="ru-RU" smtClean="0"/>
              <a:t>08.06.2014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F418E-B82C-4B3A-BD98-2D627B3D4F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9C48548-397F-4A0F-924B-5FF4229D0D9B}" type="datetimeFigureOut">
              <a:rPr lang="ru-RU" smtClean="0"/>
              <a:t>08.06.2014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30F418E-B82C-4B3A-BD98-2D627B3D4FF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48548-397F-4A0F-924B-5FF4229D0D9B}" type="datetimeFigureOut">
              <a:rPr lang="ru-RU" smtClean="0"/>
              <a:t>08.06.2014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0F418E-B82C-4B3A-BD98-2D627B3D4FF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9C48548-397F-4A0F-924B-5FF4229D0D9B}" type="datetimeFigureOut">
              <a:rPr lang="ru-RU" smtClean="0"/>
              <a:t>08.06.2014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30F418E-B82C-4B3A-BD98-2D627B3D4FF1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3528392"/>
          </a:xfrm>
        </p:spPr>
        <p:txBody>
          <a:bodyPr/>
          <a:lstStyle/>
          <a:p>
            <a:pPr algn="ctr"/>
            <a:r>
              <a:rPr lang="ru-RU" dirty="0" smtClean="0"/>
              <a:t>Тема урока </a:t>
            </a:r>
            <a:br>
              <a:rPr lang="ru-RU" dirty="0" smtClean="0"/>
            </a:br>
            <a:r>
              <a:rPr lang="ru-RU" b="1" dirty="0" smtClean="0">
                <a:effectLst/>
                <a:latin typeface="Times New Roman"/>
                <a:ea typeface="Times New Roman"/>
              </a:rPr>
              <a:t>«Приём гостей. Сервировка стола к чаю.»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6313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725" y="638175"/>
            <a:ext cx="8210550" cy="558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75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43749" y="1667729"/>
            <a:ext cx="4968552" cy="3730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b="1" i="1" dirty="0" smtClean="0">
                <a:effectLst/>
                <a:latin typeface="Times New Roman"/>
                <a:ea typeface="Times New Roman"/>
              </a:rPr>
              <a:t>1.Встречай гостей в нарядной одежде.</a:t>
            </a:r>
            <a:endParaRPr lang="ru-RU" sz="2000" b="1" dirty="0" smtClean="0">
              <a:effectLst/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b="1" i="1" dirty="0" smtClean="0">
                <a:effectLst/>
                <a:latin typeface="Times New Roman"/>
                <a:ea typeface="Times New Roman"/>
              </a:rPr>
              <a:t>2.Обязательно угости гостя.</a:t>
            </a:r>
            <a:endParaRPr lang="ru-RU" sz="2000" b="1" dirty="0" smtClean="0">
              <a:effectLst/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b="1" i="1" dirty="0" smtClean="0">
                <a:effectLst/>
                <a:latin typeface="Times New Roman"/>
                <a:ea typeface="Times New Roman"/>
              </a:rPr>
              <a:t>3.Выключи телевизор, если кому- то из гостей не нравится передача.</a:t>
            </a:r>
            <a:endParaRPr lang="ru-RU" sz="2000" b="1" dirty="0" smtClean="0">
              <a:effectLst/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b="1" i="1" dirty="0" smtClean="0">
                <a:effectLst/>
                <a:latin typeface="Times New Roman"/>
                <a:ea typeface="Times New Roman"/>
              </a:rPr>
              <a:t>4.Познакомь гостей друг с другом.</a:t>
            </a:r>
            <a:endParaRPr lang="ru-RU" sz="2000" b="1" dirty="0" smtClean="0">
              <a:effectLst/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b="1" i="1" dirty="0" smtClean="0">
                <a:effectLst/>
                <a:latin typeface="Times New Roman"/>
                <a:ea typeface="Times New Roman"/>
              </a:rPr>
              <a:t>5.Предложи беседу или игру, интересную для всех.</a:t>
            </a:r>
            <a:endParaRPr lang="ru-RU" sz="2000" b="1" dirty="0" smtClean="0">
              <a:effectLst/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b="1" i="1" dirty="0" smtClean="0">
                <a:effectLst/>
                <a:latin typeface="Times New Roman"/>
                <a:ea typeface="Times New Roman"/>
              </a:rPr>
              <a:t>6.Поблагодари гостей за визит.</a:t>
            </a:r>
            <a:endParaRPr lang="ru-RU" sz="2000" b="1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1412776"/>
            <a:ext cx="2961531" cy="4240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5656" y="548680"/>
            <a:ext cx="6480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latin typeface="Times New Roman"/>
                <a:ea typeface="Times New Roman"/>
              </a:rPr>
              <a:t>Основные правила поведения  для хозяина: </a:t>
            </a:r>
          </a:p>
        </p:txBody>
      </p:sp>
    </p:spTree>
    <p:extLst>
      <p:ext uri="{BB962C8B-B14F-4D97-AF65-F5344CB8AC3E}">
        <p14:creationId xmlns:p14="http://schemas.microsoft.com/office/powerpoint/2010/main" val="391799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2191" y="1160255"/>
            <a:ext cx="7068201" cy="5293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11760" y="369729"/>
            <a:ext cx="4248472" cy="7555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Маша и Даша.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47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1" y="1628800"/>
            <a:ext cx="4368417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i="1" dirty="0" smtClean="0">
                <a:effectLst/>
                <a:latin typeface="Times New Roman"/>
                <a:ea typeface="Times New Roman"/>
              </a:rPr>
              <a:t>1.Отправлясь в гости, будь опрятным и чистым.</a:t>
            </a:r>
          </a:p>
          <a:p>
            <a:pPr>
              <a:spcAft>
                <a:spcPts val="0"/>
              </a:spcAft>
            </a:pPr>
            <a:r>
              <a:rPr lang="ru-RU" sz="2000" b="1" i="1" dirty="0" smtClean="0">
                <a:effectLst/>
                <a:latin typeface="Times New Roman"/>
                <a:ea typeface="Times New Roman"/>
              </a:rPr>
              <a:t>2. Приходи точно в назначенное время.</a:t>
            </a:r>
          </a:p>
          <a:p>
            <a:pPr>
              <a:spcAft>
                <a:spcPts val="0"/>
              </a:spcAft>
            </a:pPr>
            <a:r>
              <a:rPr lang="ru-RU" sz="2000" b="1" i="1" dirty="0" smtClean="0">
                <a:effectLst/>
                <a:latin typeface="Times New Roman"/>
                <a:ea typeface="Times New Roman"/>
              </a:rPr>
              <a:t>3.Поддерживай общую беседу или игру.</a:t>
            </a:r>
          </a:p>
          <a:p>
            <a:pPr>
              <a:spcAft>
                <a:spcPts val="0"/>
              </a:spcAft>
            </a:pPr>
            <a:r>
              <a:rPr lang="ru-RU" sz="2000" b="1" i="1" dirty="0" smtClean="0">
                <a:effectLst/>
                <a:latin typeface="Times New Roman"/>
                <a:ea typeface="Times New Roman"/>
              </a:rPr>
              <a:t>4. Если хочешь что-то посмотреть, спроси об этом хозяев.</a:t>
            </a:r>
          </a:p>
          <a:p>
            <a:pPr>
              <a:spcAft>
                <a:spcPts val="0"/>
              </a:spcAft>
            </a:pPr>
            <a:r>
              <a:rPr lang="ru-RU" sz="2000" b="1" i="1" dirty="0" smtClean="0">
                <a:effectLst/>
                <a:latin typeface="Times New Roman"/>
                <a:ea typeface="Times New Roman"/>
              </a:rPr>
              <a:t>5. В гостях долго не засиживайся.</a:t>
            </a:r>
          </a:p>
          <a:p>
            <a:pPr>
              <a:spcAft>
                <a:spcPts val="0"/>
              </a:spcAft>
            </a:pPr>
            <a:r>
              <a:rPr lang="ru-RU" sz="2000" b="1" i="1" dirty="0" smtClean="0">
                <a:effectLst/>
                <a:latin typeface="Times New Roman"/>
                <a:ea typeface="Times New Roman"/>
              </a:rPr>
              <a:t>6.Уходя, прощайся со всеми, а затем с хозяевами.</a:t>
            </a:r>
          </a:p>
          <a:p>
            <a:pPr>
              <a:spcAft>
                <a:spcPts val="0"/>
              </a:spcAft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 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7929" y="1556792"/>
            <a:ext cx="4284476" cy="3668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33116" y="476672"/>
            <a:ext cx="3824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latin typeface="Times New Roman"/>
                <a:ea typeface="Times New Roman"/>
              </a:rPr>
              <a:t>Правила поведения гостя </a:t>
            </a:r>
          </a:p>
        </p:txBody>
      </p:sp>
    </p:spTree>
    <p:extLst>
      <p:ext uri="{BB962C8B-B14F-4D97-AF65-F5344CB8AC3E}">
        <p14:creationId xmlns:p14="http://schemas.microsoft.com/office/powerpoint/2010/main" val="327765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/>
          <a:lstStyle/>
          <a:p>
            <a:pPr algn="ctr"/>
            <a:r>
              <a:rPr lang="ru-RU" dirty="0" smtClean="0"/>
              <a:t>Сервировка стола к чаю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7850672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644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95536" y="266727"/>
            <a:ext cx="8496944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461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900igr.net/datas/tekhnologija/Servirovka/0012-012-Servirovka-sto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407787"/>
            <a:ext cx="7920880" cy="594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71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339027"/>
            <a:ext cx="8229600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+mn-cs"/>
              </a:rPr>
              <a:t/>
            </a:r>
            <a:br>
              <a:rPr lang="ru-RU" sz="3200" b="1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+mn-cs"/>
              </a:rPr>
            </a:b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не разваливайся на стуле;</a:t>
            </a:r>
            <a:b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не клади локти на стол;</a:t>
            </a:r>
            <a:b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ешь аккуратно;</a:t>
            </a:r>
            <a:b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не нависай над тарелкой;</a:t>
            </a:r>
            <a:b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не тянись через весь стол за угощением, попроси передать;</a:t>
            </a:r>
            <a:b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не ешь слишком быстро;</a:t>
            </a:r>
            <a:b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не бери в рот сразу очень много еды;</a:t>
            </a:r>
            <a:b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рот вытирай салфеткой;</a:t>
            </a:r>
            <a:b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не разговаривай во время еды.</a:t>
            </a:r>
            <a:b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548680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/>
                <a:ea typeface="Times New Roman"/>
              </a:rPr>
              <a:t>Правила поведения за столом:</a:t>
            </a:r>
            <a:br>
              <a:rPr lang="ru-RU" sz="3600" b="1" dirty="0">
                <a:latin typeface="Times New Roman"/>
                <a:ea typeface="Times New Roman"/>
              </a:rPr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13420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2564904"/>
            <a:ext cx="87849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«Когда я ем, я глух и нем»</a:t>
            </a:r>
          </a:p>
        </p:txBody>
      </p:sp>
    </p:spTree>
    <p:extLst>
      <p:ext uri="{BB962C8B-B14F-4D97-AF65-F5344CB8AC3E}">
        <p14:creationId xmlns:p14="http://schemas.microsoft.com/office/powerpoint/2010/main" val="394496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132856"/>
            <a:ext cx="87849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легче нам жилось,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плакать не пришлось,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Мой вам дружеский совет: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Соблюдайте этикет!</a:t>
            </a:r>
          </a:p>
        </p:txBody>
      </p:sp>
    </p:spTree>
    <p:extLst>
      <p:ext uri="{BB962C8B-B14F-4D97-AF65-F5344CB8AC3E}">
        <p14:creationId xmlns:p14="http://schemas.microsoft.com/office/powerpoint/2010/main" val="193716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08920"/>
            <a:ext cx="8352928" cy="792088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effectLst/>
                <a:latin typeface="Times New Roman"/>
                <a:ea typeface="Times New Roman"/>
              </a:rPr>
              <a:t>«Много гостей – много новостей»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911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916832"/>
            <a:ext cx="8229600" cy="20112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900" b="1" dirty="0" smtClean="0"/>
              <a:t>Спасибо за внимание</a:t>
            </a:r>
            <a:r>
              <a:rPr lang="ru-RU" sz="4900" dirty="0" smtClean="0"/>
              <a:t/>
            </a:r>
            <a:br>
              <a:rPr lang="ru-RU" sz="4900" dirty="0" smtClean="0"/>
            </a:br>
            <a:endParaRPr lang="ru-RU" sz="4900" dirty="0"/>
          </a:p>
        </p:txBody>
      </p:sp>
    </p:spTree>
    <p:extLst>
      <p:ext uri="{BB962C8B-B14F-4D97-AF65-F5344CB8AC3E}">
        <p14:creationId xmlns:p14="http://schemas.microsoft.com/office/powerpoint/2010/main" val="107130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88738"/>
            <a:ext cx="8064896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168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http://festival.1september.ru/articles/588792/presentation/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908720"/>
            <a:ext cx="6667500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90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estival.1september.ru/articles/588792/presentation/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7317432"/>
            <a:ext cx="6667500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6663" y="928688"/>
            <a:ext cx="6669087" cy="499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37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Обеденный стол</a:t>
            </a:r>
            <a:endParaRPr lang="ru-RU" dirty="0"/>
          </a:p>
        </p:txBody>
      </p:sp>
      <p:pic>
        <p:nvPicPr>
          <p:cNvPr id="6146" name="Picture 2" descr="http://i082.radikal.ru/0907/a7/47e8a8a8996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455389"/>
            <a:ext cx="6683896" cy="501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49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 самоваром-буяном чай важнее и беседа веселее.</a:t>
            </a:r>
            <a:endParaRPr lang="ru-RU" dirty="0"/>
          </a:p>
        </p:txBody>
      </p:sp>
      <p:pic>
        <p:nvPicPr>
          <p:cNvPr id="5122" name="Picture 2" descr=" Фото старинных самоваров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2134971"/>
            <a:ext cx="3067050" cy="363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0 7300e a37b6e6f orig Фото старинных самоваров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2134971"/>
            <a:ext cx="2940943" cy="363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0 73011 74a1893 orig Фото старинных самоваров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7347" y="2134971"/>
            <a:ext cx="2379500" cy="363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57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656184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Гостей и близких  привечаем</a:t>
            </a:r>
            <a:br>
              <a:rPr lang="ru-RU" dirty="0"/>
            </a:br>
            <a:r>
              <a:rPr lang="ru-RU" dirty="0"/>
              <a:t>Ароматным, сладким чаем.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825008"/>
            <a:ext cx="6984776" cy="4453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009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772816"/>
            <a:ext cx="79208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Приглашай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гости заранее (за неделю), укажи день, час, место проведения праздника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Хозяин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быть внимательным, предупредительным, щедрым, бескорыстным, тактичным.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51520" y="548680"/>
            <a:ext cx="8640960" cy="1224136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Правила гостеприимства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711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626</TotalTime>
  <Words>205</Words>
  <Application>Microsoft Office PowerPoint</Application>
  <PresentationFormat>Экран (4:3)</PresentationFormat>
  <Paragraphs>34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Бумажная</vt:lpstr>
      <vt:lpstr>Тема урока  «Приём гостей. Сервировка стола к чаю.»</vt:lpstr>
      <vt:lpstr>«Много гостей – много новостей» </vt:lpstr>
      <vt:lpstr>Презентация PowerPoint</vt:lpstr>
      <vt:lpstr>Презентация PowerPoint</vt:lpstr>
      <vt:lpstr>Презентация PowerPoint</vt:lpstr>
      <vt:lpstr>Обеденный стол</vt:lpstr>
      <vt:lpstr>С самоваром-буяном чай важнее и беседа веселее.</vt:lpstr>
      <vt:lpstr>Гостей и близких  привечаем Ароматным, сладким чаем.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Сервировка стола к чаю</vt:lpstr>
      <vt:lpstr>Презентация PowerPoint</vt:lpstr>
      <vt:lpstr>Презентация PowerPoint</vt:lpstr>
      <vt:lpstr> • не разваливайся на стуле; • не клади локти на стол; • ешь аккуратно; • не нависай над тарелкой; • не тянись через весь стол за угощением, попроси передать; • не ешь слишком быстро; • не бери в рот сразу очень много еды; • рот вытирай салфеткой; • не разговаривай во время еды. </vt:lpstr>
      <vt:lpstr>Презентация PowerPoint</vt:lpstr>
      <vt:lpstr>Презентация PowerPoint</vt:lpstr>
      <vt:lpstr>       Спасибо за внимание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  «Приём гостей»</dc:title>
  <dc:creator>Ольга</dc:creator>
  <cp:lastModifiedBy>Ольга</cp:lastModifiedBy>
  <cp:revision>26</cp:revision>
  <dcterms:created xsi:type="dcterms:W3CDTF">2013-10-20T10:48:01Z</dcterms:created>
  <dcterms:modified xsi:type="dcterms:W3CDTF">2014-06-08T08:47:25Z</dcterms:modified>
</cp:coreProperties>
</file>