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70" r:id="rId7"/>
    <p:sldId id="269" r:id="rId8"/>
    <p:sldId id="264" r:id="rId9"/>
    <p:sldId id="265" r:id="rId10"/>
    <p:sldId id="271" r:id="rId11"/>
    <p:sldId id="272" r:id="rId12"/>
    <p:sldId id="273" r:id="rId13"/>
    <p:sldId id="266" r:id="rId14"/>
    <p:sldId id="257" r:id="rId15"/>
    <p:sldId id="258" r:id="rId16"/>
    <p:sldId id="259" r:id="rId17"/>
    <p:sldId id="267" r:id="rId18"/>
    <p:sldId id="268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"/>
            <a:ext cx="7772400" cy="13572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70 лет  Ростовской области от немецко-фашистских захватчиков.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929618" cy="42862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5 часов вечера. Радио Москвы вещает: « Войска Южного фронта под командованием генерал-полковника Малиновского в течение нескольких дней вели ожесточённые бои за город Ростов-на-Дону. Сегодня, 14 февраля 1943г, сломив упорное сопротивление противника, наши войска освободили г. Ростов-на-Дону. В боях за Ростов отличились войска генерал-лейтенанта Герасименко. Первыми ворвались в город части подполковника Ковалёва, подполковника </a:t>
            </a:r>
            <a:r>
              <a:rPr lang="ru-RU" dirty="0" err="1" smtClean="0">
                <a:solidFill>
                  <a:schemeClr val="tx1"/>
                </a:solidFill>
              </a:rPr>
              <a:t>Сиванкова</a:t>
            </a:r>
            <a:r>
              <a:rPr lang="ru-RU" dirty="0" smtClean="0">
                <a:solidFill>
                  <a:schemeClr val="tx1"/>
                </a:solidFill>
              </a:rPr>
              <a:t>, полковника </a:t>
            </a:r>
            <a:r>
              <a:rPr lang="ru-RU" dirty="0" err="1" smtClean="0">
                <a:solidFill>
                  <a:schemeClr val="tx1"/>
                </a:solidFill>
              </a:rPr>
              <a:t>Дряхлова</a:t>
            </a:r>
            <a:r>
              <a:rPr lang="ru-RU" dirty="0" smtClean="0">
                <a:solidFill>
                  <a:schemeClr val="tx1"/>
                </a:solidFill>
              </a:rPr>
              <a:t>, майора Дубровина. Обходом с запада занятию города содействовали части Шапкина и майора </a:t>
            </a:r>
            <a:r>
              <a:rPr lang="ru-RU" dirty="0" err="1" smtClean="0">
                <a:solidFill>
                  <a:schemeClr val="tx1"/>
                </a:solidFill>
              </a:rPr>
              <a:t>Ходос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Иван\Desktop\Новая папка\pobed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5000625"/>
            <a:ext cx="2743200" cy="185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Иван\Desktop\Новая папка\209056f128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05427" cy="6310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Иван\Desktop\Новая папка\42ddb80c11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511651" cy="5438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Иван\Desktop\Новая папка\139433-12031-53005949-m750x740-ufba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752338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Иван\Desktop\Новая папка\pobed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2743200" cy="18573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Зверства фашистов в Ростове.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1475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тюрьме не осталось ни одного живого.</a:t>
            </a:r>
          </a:p>
          <a:p>
            <a:r>
              <a:rPr lang="ru-RU" dirty="0" smtClean="0"/>
              <a:t>Мёртвых-1154 человека, кроме не поддающихся учёту тел, превращенных в месиво  противотанковыми гранатами.</a:t>
            </a:r>
          </a:p>
          <a:p>
            <a:r>
              <a:rPr lang="ru-RU" dirty="0" smtClean="0"/>
              <a:t>Среди замученных-57 детей. Дети и среди расстрелянных в Песчано-Каменском карьере, и в Александровской балке, и на Армянском кладбище. Около Ботанического сада немцы умерщвляли детей, смазывая их губы ядом. На улицах по одиночке и группами лежат убитые горожане.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14 февраля 1943г. Ростов-на-Дону освобождён от врага.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1475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Утро 15 февраля. Гарь стоит над Ростовом тяжёлой завесой, с далёкого </a:t>
            </a:r>
            <a:r>
              <a:rPr lang="ru-RU" dirty="0" err="1" smtClean="0"/>
              <a:t>Миуса</a:t>
            </a:r>
            <a:r>
              <a:rPr lang="ru-RU" dirty="0" smtClean="0"/>
              <a:t> долетает орудийная стрельба, по дороге движутся войска, а толпа седых женщин благословляет их на ратный подвиг.  Жители очищают улицы, разбирая завалы битого кирпича. По </a:t>
            </a:r>
            <a:r>
              <a:rPr lang="ru-RU" dirty="0" smtClean="0"/>
              <a:t>Ростову  </a:t>
            </a:r>
            <a:r>
              <a:rPr lang="ru-RU" dirty="0" smtClean="0"/>
              <a:t>идут девушки с </a:t>
            </a:r>
            <a:r>
              <a:rPr lang="ru-RU" dirty="0" err="1" smtClean="0"/>
              <a:t>цебарками</a:t>
            </a:r>
            <a:r>
              <a:rPr lang="ru-RU" dirty="0" smtClean="0"/>
              <a:t> клея и свертками. Это областная газета «Молот». В течение 7 месяцев газета выходила под носом у фашистов.</a:t>
            </a:r>
            <a:endParaRPr lang="ru-RU" dirty="0"/>
          </a:p>
        </p:txBody>
      </p:sp>
      <p:pic>
        <p:nvPicPr>
          <p:cNvPr id="13313" name="Picture 1" descr="C:\Users\Иван\Desktop\Новая папка\pobed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2743200" cy="185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«Молот» . Февраль 1943г.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1"/>
            <a:ext cx="7972452" cy="361475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«На самолёты! Железнодорожники собирают средства на </a:t>
            </a:r>
            <a:r>
              <a:rPr lang="ru-RU" dirty="0" err="1" smtClean="0"/>
              <a:t>экскадрилью</a:t>
            </a:r>
            <a:r>
              <a:rPr lang="ru-RU" dirty="0" smtClean="0"/>
              <a:t> «Донской казак».</a:t>
            </a:r>
          </a:p>
          <a:p>
            <a:r>
              <a:rPr lang="ru-RU" dirty="0" smtClean="0"/>
              <a:t>«Вырастим богатый урожай!»</a:t>
            </a:r>
          </a:p>
          <a:p>
            <a:r>
              <a:rPr lang="ru-RU" dirty="0" smtClean="0"/>
              <a:t>«Продукты- защитникам Родины!»</a:t>
            </a:r>
          </a:p>
          <a:p>
            <a:r>
              <a:rPr lang="ru-RU" dirty="0" smtClean="0"/>
              <a:t>« Даёшь первый уголь!»</a:t>
            </a:r>
          </a:p>
          <a:p>
            <a:r>
              <a:rPr lang="ru-RU" dirty="0" smtClean="0"/>
              <a:t>Первый уголь- значит, вновь будет уголь, будет хлеб, строительство, будет жизнь после неволи!</a:t>
            </a:r>
            <a:endParaRPr lang="ru-RU" dirty="0"/>
          </a:p>
        </p:txBody>
      </p:sp>
      <p:pic>
        <p:nvPicPr>
          <p:cNvPr id="12289" name="Picture 1" descr="C:\Users\Иван\Desktop\Новая папка\pobed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2743200" cy="185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К 70-летию освобождения </a:t>
            </a:r>
            <a:r>
              <a:rPr lang="ru-RU" sz="3100" dirty="0" err="1" smtClean="0"/>
              <a:t>Волгодонского</a:t>
            </a:r>
            <a:r>
              <a:rPr lang="ru-RU" sz="3100" dirty="0" smtClean="0"/>
              <a:t> </a:t>
            </a:r>
            <a:r>
              <a:rPr lang="ru-RU" sz="3100" dirty="0" smtClean="0"/>
              <a:t> </a:t>
            </a:r>
            <a:r>
              <a:rPr lang="ru-RU" sz="3100" dirty="0" smtClean="0"/>
              <a:t>района </a:t>
            </a:r>
            <a:r>
              <a:rPr lang="ru-RU" sz="3100" dirty="0" smtClean="0"/>
              <a:t> Ростовской области от </a:t>
            </a:r>
            <a:r>
              <a:rPr lang="ru-RU" sz="3100" dirty="0" smtClean="0"/>
              <a:t>фашистских захватчиков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9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Жизни романовских подпольщиков трагически оборвались накануне освобождения ст.Романовской от немецко-фашистских захватчиков 23 декабря 1942 года. </a:t>
            </a:r>
          </a:p>
          <a:p>
            <a:r>
              <a:rPr lang="ru-RU" dirty="0" smtClean="0"/>
              <a:t>В партизанскую группу входили: Иван Смоляков- руководитель, Василий Кожанов, Василий Морозов, Анфиса </a:t>
            </a:r>
            <a:r>
              <a:rPr lang="ru-RU" dirty="0" err="1" smtClean="0"/>
              <a:t>Шмутова</a:t>
            </a:r>
            <a:r>
              <a:rPr lang="ru-RU" dirty="0" smtClean="0"/>
              <a:t>, Вера Безручко, Валентин </a:t>
            </a:r>
            <a:r>
              <a:rPr lang="ru-RU" dirty="0" err="1" smtClean="0"/>
              <a:t>Тюхов</a:t>
            </a:r>
            <a:r>
              <a:rPr lang="ru-RU" dirty="0" smtClean="0"/>
              <a:t>, Пётр Ясин, Яков </a:t>
            </a:r>
            <a:r>
              <a:rPr lang="ru-RU" dirty="0" err="1" smtClean="0"/>
              <a:t>Голоднев</a:t>
            </a:r>
            <a:r>
              <a:rPr lang="ru-RU" dirty="0" smtClean="0"/>
              <a:t>, Виктор Кузнецов.</a:t>
            </a:r>
            <a:endParaRPr lang="ru-RU" dirty="0"/>
          </a:p>
        </p:txBody>
      </p:sp>
      <p:sp>
        <p:nvSpPr>
          <p:cNvPr id="11266" name="AutoShape 2" descr="http://photo.foto-planeta.com/view/2/3/3/romanovskaya-233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 descr="C:\Users\Иван\Desktop\Новая папка\romanovskaya-23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93523">
            <a:off x="5156670" y="3609555"/>
            <a:ext cx="3723718" cy="2930785"/>
          </a:xfrm>
          <a:prstGeom prst="rect">
            <a:avLst/>
          </a:prstGeom>
          <a:noFill/>
        </p:spPr>
      </p:pic>
      <p:pic>
        <p:nvPicPr>
          <p:cNvPr id="11268" name="Picture 4" descr="C:\Users\Иван\Desktop\Новая папка\IMAGE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22355">
            <a:off x="374184" y="3688941"/>
            <a:ext cx="3714744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Иван\Desktop\Новая папка\pobed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2743200" cy="18573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Они сражались за Родину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9"/>
            <a:ext cx="8229600" cy="407196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Отважно действовала молодёжно-комсомольская группа партизан в Романовском районе. Имея радиоприёмник, они регулярно распространяли среди населения сообщения </a:t>
            </a:r>
            <a:r>
              <a:rPr lang="ru-RU" dirty="0" err="1" smtClean="0"/>
              <a:t>Совинформбюро</a:t>
            </a:r>
            <a:r>
              <a:rPr lang="ru-RU" dirty="0" smtClean="0"/>
              <a:t>, нарушали связь между немецкими воинскими частями, подрывали мосты, уничтожали немецких солдат и офицеров, предателей Родины- старост и полицейских.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071570"/>
          </a:xfrm>
        </p:spPr>
        <p:txBody>
          <a:bodyPr/>
          <a:lstStyle/>
          <a:p>
            <a:r>
              <a:rPr lang="ru-RU" dirty="0" smtClean="0"/>
              <a:t>Навеки молодые</a:t>
            </a:r>
            <a:endParaRPr lang="ru-RU" dirty="0"/>
          </a:p>
        </p:txBody>
      </p:sp>
      <p:pic>
        <p:nvPicPr>
          <p:cNvPr id="2049" name="Picture 1" descr="C:\Users\Иван\Desktop\Новая папка\pobed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2743200" cy="18573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85794"/>
            <a:ext cx="7943848" cy="492922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Действия подпольной группы выводили оккупантов из себя. Они регулярно проводили облавы. В середине декабря 1942 г у х.Савельева группа была окружена румынскими солдатами. Смоляков решил: «Лучше убитым быть, чем арестованным». Подпольщики вступили в неравный бой. Около 30 солдат румынской армии не смогли противостоять шестерым нашим бойцам. Иван Смоляков и Василий Кожанов вывели группу из окружения полностью, без потерь.</a:t>
            </a:r>
          </a:p>
          <a:p>
            <a:r>
              <a:rPr lang="ru-RU" dirty="0" smtClean="0"/>
              <a:t>Однако фашистам удалось выследить подпольщиков, и группа была арестована.</a:t>
            </a:r>
          </a:p>
          <a:p>
            <a:r>
              <a:rPr lang="ru-RU" dirty="0" smtClean="0"/>
              <a:t>В ночь с 29 на 30 декабря 1942г. Ивана </a:t>
            </a:r>
            <a:r>
              <a:rPr lang="ru-RU" dirty="0" err="1" smtClean="0"/>
              <a:t>Смолякова</a:t>
            </a:r>
            <a:r>
              <a:rPr lang="ru-RU" dirty="0" smtClean="0"/>
              <a:t>, Василия Кожанова, Анфису </a:t>
            </a:r>
            <a:r>
              <a:rPr lang="ru-RU" dirty="0" err="1" smtClean="0"/>
              <a:t>Шмутову</a:t>
            </a:r>
            <a:r>
              <a:rPr lang="ru-RU" dirty="0" smtClean="0"/>
              <a:t>, Петра Ясина, Виктора Кузнецова после страшных пыток  казнили.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Иван\Desktop\Новая папка\pobed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2743200" cy="18573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86644" cy="592933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r>
              <a:rPr lang="ru-RU" sz="1600" b="1" dirty="0" smtClean="0"/>
              <a:t>Кожанов Василий Иванович</a:t>
            </a:r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В тяжелые годы войны, когда </a:t>
            </a:r>
          </a:p>
          <a:p>
            <a:pPr algn="ctr">
              <a:buNone/>
            </a:pPr>
            <a:r>
              <a:rPr lang="ru-RU" sz="1600" dirty="0" smtClean="0"/>
              <a:t>Дон был оккупирован немецко-фашистскими захватчиками, в Романовском ( ныне Волгодонском) районе был создан партизанский отряд. Его возглавляли первый секретарь райкома ВЛКСМ Иван Смоляков и работник райкома партии Василий Кожанов. Лучшие комсомольцы района, Валентин </a:t>
            </a:r>
            <a:r>
              <a:rPr lang="ru-RU" sz="1600" dirty="0" err="1" smtClean="0"/>
              <a:t>Тюхов</a:t>
            </a:r>
            <a:r>
              <a:rPr lang="ru-RU" sz="1600" dirty="0" smtClean="0"/>
              <a:t>, Петр Ясин, Виктор Кузнецов, Яков </a:t>
            </a:r>
            <a:r>
              <a:rPr lang="ru-RU" sz="1600" dirty="0" err="1" smtClean="0"/>
              <a:t>Голоднин</a:t>
            </a:r>
            <a:r>
              <a:rPr lang="ru-RU" sz="1600" dirty="0" smtClean="0"/>
              <a:t>, Валентин Омельченко и другие, стали активными участниками партизанского подполья.</a:t>
            </a:r>
          </a:p>
          <a:p>
            <a:pPr algn="ctr">
              <a:buNone/>
            </a:pPr>
            <a:r>
              <a:rPr lang="ru-RU" sz="1600" dirty="0" smtClean="0"/>
              <a:t>Уроженец ст. Романовской Первого Донского округа в семье потомственного казака.</a:t>
            </a:r>
          </a:p>
          <a:p>
            <a:pPr algn="ctr">
              <a:buNone/>
            </a:pPr>
            <a:r>
              <a:rPr lang="ru-RU" sz="1600" dirty="0" smtClean="0"/>
              <a:t>В период оккупации остался в молодежной партизанской группе, вместе с Иваном </a:t>
            </a:r>
            <a:r>
              <a:rPr lang="ru-RU" sz="1600" dirty="0" err="1" smtClean="0"/>
              <a:t>Смоляковым</a:t>
            </a:r>
            <a:r>
              <a:rPr lang="ru-RU" sz="1600" dirty="0" smtClean="0"/>
              <a:t> руководил военными действиями подпольщиков с августа 1942 года по 29 декабря 1942 года в станице Романовской. Организовывал и проводил диверсии на оккупированной врагом территории. В декабре 1942 года был схвачен полицаями и зверски замучен в гестапо. Похоронен в станице Романовской в братской могиле.</a:t>
            </a:r>
            <a:endParaRPr lang="ru-RU" sz="1600" dirty="0"/>
          </a:p>
        </p:txBody>
      </p:sp>
      <p:pic>
        <p:nvPicPr>
          <p:cNvPr id="4" name="Рисунок 3" descr="IMG_7165.JPG"/>
          <p:cNvPicPr>
            <a:picLocks noChangeAspect="1"/>
          </p:cNvPicPr>
          <p:nvPr/>
        </p:nvPicPr>
        <p:blipFill>
          <a:blip r:embed="rId3" cstate="print"/>
          <a:srcRect l="10445" t="5936" r="9418" b="9817"/>
          <a:stretch>
            <a:fillRect/>
          </a:stretch>
        </p:blipFill>
        <p:spPr>
          <a:xfrm rot="16200000">
            <a:off x="6716482" y="287126"/>
            <a:ext cx="2714644" cy="21403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21 августа 1942 г.начало освобождения Ростовской области от врага. Переправа бойцов 197 стрелковой дивизии у станицы  Еланской 20августа 1942г</a:t>
            </a:r>
            <a:endParaRPr lang="ru-RU" sz="3200" dirty="0"/>
          </a:p>
        </p:txBody>
      </p:sp>
      <p:pic>
        <p:nvPicPr>
          <p:cNvPr id="4" name="Picture 2" descr="C:\Users\Иван\Desktop\pereprav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0760"/>
            <a:ext cx="4429124" cy="32872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357430"/>
            <a:ext cx="85817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21 августа 2012 г. исполнилось 70 лет с момента освобождения первых населённых </a:t>
            </a:r>
          </a:p>
          <a:p>
            <a:r>
              <a:rPr lang="ru-RU" dirty="0" smtClean="0"/>
              <a:t>пунктов Ростовской области. Освобождение началось с </a:t>
            </a:r>
            <a:r>
              <a:rPr lang="ru-RU" dirty="0" err="1" smtClean="0"/>
              <a:t>Вёшенского</a:t>
            </a:r>
            <a:r>
              <a:rPr lang="ru-RU" dirty="0" smtClean="0"/>
              <a:t>  ( Шолоховского)</a:t>
            </a:r>
          </a:p>
          <a:p>
            <a:r>
              <a:rPr lang="ru-RU" dirty="0" smtClean="0"/>
              <a:t>района. 5 месяцев на территории района</a:t>
            </a:r>
          </a:p>
          <a:p>
            <a:r>
              <a:rPr lang="ru-RU" dirty="0" smtClean="0"/>
              <a:t>проходила линия фронта, был создан плацдарм для </a:t>
            </a:r>
          </a:p>
          <a:p>
            <a:r>
              <a:rPr lang="ru-RU" dirty="0" smtClean="0"/>
              <a:t>наступления и освобождения области от</a:t>
            </a:r>
          </a:p>
          <a:p>
            <a:r>
              <a:rPr lang="ru-RU" dirty="0" smtClean="0"/>
              <a:t>фашистов.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642918"/>
            <a:ext cx="587214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Ясин Петр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Ясин Петр уроженец станицы Романовской, комсомолец, образование среднее.</a:t>
            </a:r>
          </a:p>
          <a:p>
            <a:pPr>
              <a:buNone/>
            </a:pPr>
            <a:r>
              <a:rPr lang="ru-RU" sz="2400" dirty="0" smtClean="0"/>
              <a:t>Во время оккупации в августе 1942 года оставался в подполье, был разведчиком-подрывником.</a:t>
            </a:r>
          </a:p>
          <a:p>
            <a:pPr>
              <a:buNone/>
            </a:pPr>
            <a:r>
              <a:rPr lang="ru-RU" sz="2400" dirty="0" smtClean="0"/>
              <a:t>При подготовке операции по взрыву моста через реку Дон, по которому шло отступление немецких войск, Петр Ясин и четыре его </a:t>
            </a:r>
            <a:r>
              <a:rPr lang="ru-RU" sz="2800" dirty="0" smtClean="0"/>
              <a:t>товарища</a:t>
            </a:r>
            <a:r>
              <a:rPr lang="ru-RU" sz="2400" dirty="0" smtClean="0"/>
              <a:t> были арестованы и зверски казнены в станице Романовской. Похоронен в братской могиле.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34817" name="Picture 1" descr="C:\Users\Иван\Desktop\Новая папка\pobed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2743200" cy="1857375"/>
          </a:xfrm>
          <a:prstGeom prst="rect">
            <a:avLst/>
          </a:prstGeom>
          <a:noFill/>
        </p:spPr>
      </p:pic>
      <p:pic>
        <p:nvPicPr>
          <p:cNvPr id="4" name="Рисунок 3" descr="IMG_7168.JPG"/>
          <p:cNvPicPr>
            <a:picLocks noChangeAspect="1"/>
          </p:cNvPicPr>
          <p:nvPr/>
        </p:nvPicPr>
        <p:blipFill>
          <a:blip r:embed="rId3" cstate="print"/>
          <a:srcRect l="11328" t="12500" r="13086" b="12500"/>
          <a:stretch>
            <a:fillRect/>
          </a:stretch>
        </p:blipFill>
        <p:spPr>
          <a:xfrm rot="16200000">
            <a:off x="72522" y="1284744"/>
            <a:ext cx="2783850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571480"/>
            <a:ext cx="6229336" cy="542928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err="1" smtClean="0"/>
              <a:t>Тюхов</a:t>
            </a:r>
            <a:r>
              <a:rPr lang="ru-RU" b="1" dirty="0" smtClean="0"/>
              <a:t> Валентин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Тюхов</a:t>
            </a:r>
            <a:r>
              <a:rPr lang="ru-RU" dirty="0" smtClean="0"/>
              <a:t> Валентин. Уроженец ст. Романовской Первого Донского округа, родился в семье казака.</a:t>
            </a:r>
          </a:p>
          <a:p>
            <a:pPr algn="ctr">
              <a:buNone/>
            </a:pPr>
            <a:r>
              <a:rPr lang="ru-RU" dirty="0" smtClean="0"/>
              <a:t>В период оккупации остался в молодежной партизанской группе, вместе с Иваном </a:t>
            </a:r>
            <a:r>
              <a:rPr lang="ru-RU" dirty="0" err="1" smtClean="0"/>
              <a:t>Смоляковым</a:t>
            </a:r>
            <a:r>
              <a:rPr lang="ru-RU" dirty="0" smtClean="0"/>
              <a:t> с августа 1942 года по 29 декабря 1942 года в станице Романовской. Организовывал и проводил диверсии на оккупированной врагом территории. Принимал участие в операции "обоз" - угонял скот у захватчиков. В декабре 1942 года был схвачен полицаями и зверски замучен в гестапо. Похоронен в станице Романовской в братской могиле.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33793" name="Picture 1" descr="C:\Users\Иван\Desktop\Новая папка\pobed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2743200" cy="185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857232"/>
            <a:ext cx="6015022" cy="495459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err="1" smtClean="0"/>
              <a:t>Шмутова</a:t>
            </a:r>
            <a:r>
              <a:rPr lang="ru-RU" b="1" dirty="0" smtClean="0"/>
              <a:t> Анфиса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Шмутова</a:t>
            </a:r>
            <a:r>
              <a:rPr lang="ru-RU" dirty="0" smtClean="0"/>
              <a:t> Анфиса- уроженка Романовского района, работала в колхозе.</a:t>
            </a:r>
          </a:p>
          <a:p>
            <a:pPr>
              <a:buNone/>
            </a:pPr>
            <a:r>
              <a:rPr lang="ru-RU" dirty="0" smtClean="0"/>
              <a:t>В период оккупации осталась в молодежной партизанской группе, была связной, передавала руководителям группы разведданные. На ее квартире была подпольная явка. Анфиса снабжала подпольщиков продуктами и одеждой. Осуществляла связь между хуторами района.</a:t>
            </a:r>
          </a:p>
          <a:p>
            <a:pPr>
              <a:buNone/>
            </a:pPr>
            <a:r>
              <a:rPr lang="ru-RU" dirty="0" smtClean="0"/>
              <a:t>Была выдана предателями-полицаями фашистам. Была схвачена и зверски замучена в гестапо. Похоронена в станице Романовской в братской могиле.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2769" name="Picture 1" descr="C:\Users\Иван\Desktop\Новая папка\pobed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2743200" cy="1857375"/>
          </a:xfrm>
          <a:prstGeom prst="rect">
            <a:avLst/>
          </a:prstGeom>
          <a:noFill/>
        </p:spPr>
      </p:pic>
      <p:pic>
        <p:nvPicPr>
          <p:cNvPr id="4" name="Рисунок 3" descr="IMG_7167.JPG"/>
          <p:cNvPicPr>
            <a:picLocks noChangeAspect="1"/>
          </p:cNvPicPr>
          <p:nvPr/>
        </p:nvPicPr>
        <p:blipFill>
          <a:blip r:embed="rId3" cstate="print"/>
          <a:srcRect l="11328" t="13672" r="11328" b="13672"/>
          <a:stretch>
            <a:fillRect/>
          </a:stretch>
        </p:blipFill>
        <p:spPr>
          <a:xfrm rot="16200000">
            <a:off x="-288478" y="1217116"/>
            <a:ext cx="3403303" cy="23977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357166"/>
            <a:ext cx="4872014" cy="495459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Смоляков Иван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Комиссар Романовского подполья - Смоляков Иван Исаакович. Родился в 1918 году в семье крестьянина-бедняка. Образование среднее, член ВКП(б) с 1938 года. Работал учителем истории в </a:t>
            </a:r>
            <a:r>
              <a:rPr lang="ru-RU" dirty="0" err="1" smtClean="0"/>
              <a:t>Семенкинской</a:t>
            </a:r>
            <a:r>
              <a:rPr lang="ru-RU" dirty="0" smtClean="0"/>
              <a:t> школе, перед войной стал ее директором.</a:t>
            </a:r>
          </a:p>
          <a:p>
            <a:pPr>
              <a:buNone/>
            </a:pPr>
            <a:r>
              <a:rPr lang="ru-RU" dirty="0" smtClean="0"/>
              <a:t>Во время оккупации организовал партизанскую группу для ведения борьбы в тылу немецких оккупантов.</a:t>
            </a:r>
          </a:p>
          <a:p>
            <a:pPr>
              <a:buNone/>
            </a:pPr>
            <a:r>
              <a:rPr lang="ru-RU" dirty="0" smtClean="0"/>
              <a:t>При подготовке операции по взрыву моста через реку Дон, по  которому шло отступление немецких войск, Иван Смоляков и четыре его товарища были арестованы и зверски казнены в станице. Романовской. Похоронен в братской могиле.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1745" name="Picture 1" descr="C:\Users\Иван\Desktop\Новая папка\pobed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2743200" cy="1857375"/>
          </a:xfrm>
          <a:prstGeom prst="rect">
            <a:avLst/>
          </a:prstGeom>
          <a:noFill/>
        </p:spPr>
      </p:pic>
      <p:pic>
        <p:nvPicPr>
          <p:cNvPr id="4" name="Рисунок 3" descr="IMG_7166.JPG"/>
          <p:cNvPicPr>
            <a:picLocks noChangeAspect="1"/>
          </p:cNvPicPr>
          <p:nvPr/>
        </p:nvPicPr>
        <p:blipFill>
          <a:blip r:embed="rId3" cstate="print"/>
          <a:srcRect l="7812" t="18359" r="21875" b="16015"/>
          <a:stretch>
            <a:fillRect/>
          </a:stretch>
        </p:blipFill>
        <p:spPr>
          <a:xfrm rot="16200000">
            <a:off x="196485" y="1375095"/>
            <a:ext cx="3452424" cy="24166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Февраль 1943г.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543824" cy="34004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Пурга метёт над степями. В пурге громыхают орудийные упряжки, идут заиндевелые люди. На каждом километре вспыхивают бои, но не остановить врагу карающую лавину.</a:t>
            </a:r>
          </a:p>
          <a:p>
            <a:r>
              <a:rPr lang="ru-RU" dirty="0" smtClean="0"/>
              <a:t>6 февраля враг выбит из Батайска. В немецкую оборону врубились казаки Донского гвардейского корпуса. В вихре атаки форсировали Дон и </a:t>
            </a:r>
            <a:r>
              <a:rPr lang="ru-RU" dirty="0" smtClean="0"/>
              <a:t> вышли на </a:t>
            </a:r>
            <a:r>
              <a:rPr lang="ru-RU" dirty="0" smtClean="0"/>
              <a:t>Таганрог.</a:t>
            </a:r>
          </a:p>
          <a:p>
            <a:endParaRPr lang="ru-RU" dirty="0"/>
          </a:p>
        </p:txBody>
      </p:sp>
      <p:sp>
        <p:nvSpPr>
          <p:cNvPr id="9218" name="AutoShape 2" descr="http://historic.ru/books/item/f00/s00/z0000160/pic/000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://historic.ru/books/item/f00/s00/z0000160/pic/000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C:\Users\Иван\Desktop\Новая папка\00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4048125"/>
            <a:ext cx="2266950" cy="280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Февраль 1943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7686700" cy="190023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7.02.1943г. взяли Азов, 12.02.- Шахты, 13.02.- Новочеркасск. Под 14.02. начался штурм Ростова.</a:t>
            </a:r>
          </a:p>
          <a:p>
            <a:r>
              <a:rPr lang="ru-RU" dirty="0" smtClean="0"/>
              <a:t>Ночью войска видели страшное: небо над Ростовом полыхало багровым заревом. Немцы взрывали здания, убивали людей.</a:t>
            </a:r>
            <a:endParaRPr lang="ru-RU" dirty="0"/>
          </a:p>
        </p:txBody>
      </p:sp>
      <p:pic>
        <p:nvPicPr>
          <p:cNvPr id="8193" name="Picture 1" descr="C:\Users\Иван\Desktop\Новая папка\PR20130214124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429000"/>
            <a:ext cx="6096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ночь на 14.02.1943г.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25717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 режущим огнём неудержимо двинулись наши войска… И настала минута: мостовые Ростова запрудила конница, на Будённовском засверкали клинки казаков. Упорно обороняли немцы и мадьяры Западный район. В тёмных подъездах, на этажах вскипали рукопашные схватки, стреляли в упор, с балконов сбрасывали на мостовые немецких автоматчиков: «Вот вам за Ростов!»</a:t>
            </a:r>
            <a:endParaRPr lang="ru-RU" dirty="0"/>
          </a:p>
        </p:txBody>
      </p:sp>
      <p:pic>
        <p:nvPicPr>
          <p:cNvPr id="7172" name="Picture 4" descr="C:\Users\Иван\Desktop\Новая папка\291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3781425"/>
            <a:ext cx="5238750" cy="3076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Иван\Desktop\Новая папка\wow_4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8" y="528638"/>
            <a:ext cx="9012237" cy="5799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Иван\Desktop\Новая папка\204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653627" cy="5740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Рассвет. 14 февраля 1943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Дрались всю ночь, брали дом за домом. Танки с ходу расстреливали бегущую фашистскую погань, гвардейцы навеки укладывали эсэсовцев.</a:t>
            </a:r>
          </a:p>
          <a:p>
            <a:r>
              <a:rPr lang="ru-RU" dirty="0" smtClean="0"/>
              <a:t>Рассвет. В небе гудят краснозвёздные самолёты. Город  освобождён!</a:t>
            </a:r>
            <a:endParaRPr lang="ru-RU" dirty="0"/>
          </a:p>
        </p:txBody>
      </p:sp>
      <p:pic>
        <p:nvPicPr>
          <p:cNvPr id="6145" name="Picture 1" descr="C:\Users\Иван\Desktop\Новая папка\pobed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2743200" cy="185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Зверства фашистов в Ростове.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61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 улицах одна картина страшней другой…</a:t>
            </a:r>
          </a:p>
          <a:p>
            <a:r>
              <a:rPr lang="ru-RU" dirty="0" smtClean="0"/>
              <a:t>Во дворе тюрьмы две ямы: в первой-370 трупов, во второй-303. В  6 рядов друг на друге лежат мертвецы. Верхние совсем свежие…Лишь несколько часов не дожили они до освобождения. Около ворот-135 казненных. У них вывернуты ноги, обрублены кисти рук. Немцы торопились: сожжённых в помещениях не успели вынести. На полу 346 задушенных дымом людей с обгорелыми волосами.</a:t>
            </a:r>
            <a:endParaRPr lang="ru-RU" dirty="0"/>
          </a:p>
        </p:txBody>
      </p:sp>
      <p:pic>
        <p:nvPicPr>
          <p:cNvPr id="5121" name="Picture 1" descr="C:\Users\Иван\Desktop\Новая папка\pobed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2743200" cy="185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1314</Words>
  <Application>Microsoft Office PowerPoint</Application>
  <PresentationFormat>Экран (4:3)</PresentationFormat>
  <Paragraphs>68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70 лет  Ростовской области от немецко-фашистских захватчиков.</vt:lpstr>
      <vt:lpstr>21 августа 1942 г.начало освобождения Ростовской области от врага. Переправа бойцов 197 стрелковой дивизии у станицы  Еланской 20августа 1942г</vt:lpstr>
      <vt:lpstr>Февраль 1943г.</vt:lpstr>
      <vt:lpstr>Февраль 1943 г.</vt:lpstr>
      <vt:lpstr>В ночь на 14.02.1943г.</vt:lpstr>
      <vt:lpstr>Презентация PowerPoint</vt:lpstr>
      <vt:lpstr>Презентация PowerPoint</vt:lpstr>
      <vt:lpstr>Рассвет. 14 февраля 1943 г.</vt:lpstr>
      <vt:lpstr>Зверства фашистов в Ростове.</vt:lpstr>
      <vt:lpstr>Презентация PowerPoint</vt:lpstr>
      <vt:lpstr>Презентация PowerPoint</vt:lpstr>
      <vt:lpstr>Презентация PowerPoint</vt:lpstr>
      <vt:lpstr>Зверства фашистов в Ростове.</vt:lpstr>
      <vt:lpstr>14 февраля 1943г. Ростов-на-Дону освобождён от врага.</vt:lpstr>
      <vt:lpstr>«Молот» . Февраль 1943г.</vt:lpstr>
      <vt:lpstr>К 70-летию освобождения Волгодонского  района  Ростовской области от фашистских захватчиков.</vt:lpstr>
      <vt:lpstr>Они сражались за Родину</vt:lpstr>
      <vt:lpstr>Навеки молодые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Jts me</cp:lastModifiedBy>
  <cp:revision>51</cp:revision>
  <dcterms:created xsi:type="dcterms:W3CDTF">2013-02-24T15:05:58Z</dcterms:created>
  <dcterms:modified xsi:type="dcterms:W3CDTF">2014-11-23T19:34:54Z</dcterms:modified>
</cp:coreProperties>
</file>