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1" r:id="rId3"/>
    <p:sldId id="268" r:id="rId4"/>
    <p:sldId id="265" r:id="rId5"/>
    <p:sldId id="258" r:id="rId6"/>
    <p:sldId id="274" r:id="rId7"/>
    <p:sldId id="269" r:id="rId8"/>
    <p:sldId id="259" r:id="rId9"/>
    <p:sldId id="275" r:id="rId10"/>
    <p:sldId id="267" r:id="rId11"/>
    <p:sldId id="273" r:id="rId12"/>
    <p:sldId id="261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33" autoAdjust="0"/>
  </p:normalViewPr>
  <p:slideViewPr>
    <p:cSldViewPr>
      <p:cViewPr varScale="1">
        <p:scale>
          <a:sx n="71" d="100"/>
          <a:sy n="71" d="100"/>
        </p:scale>
        <p:origin x="-49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BC32-98A4-41C4-B75C-55BE5438279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EB0F-5E47-40A6-8B3E-491B12D97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BC32-98A4-41C4-B75C-55BE5438279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EB0F-5E47-40A6-8B3E-491B12D97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BC32-98A4-41C4-B75C-55BE5438279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EB0F-5E47-40A6-8B3E-491B12D97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BC32-98A4-41C4-B75C-55BE5438279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EB0F-5E47-40A6-8B3E-491B12D97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BC32-98A4-41C4-B75C-55BE5438279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EB0F-5E47-40A6-8B3E-491B12D97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BC32-98A4-41C4-B75C-55BE5438279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EB0F-5E47-40A6-8B3E-491B12D97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BC32-98A4-41C4-B75C-55BE5438279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EB0F-5E47-40A6-8B3E-491B12D97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BC32-98A4-41C4-B75C-55BE5438279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EB0F-5E47-40A6-8B3E-491B12D97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BC32-98A4-41C4-B75C-55BE5438279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EB0F-5E47-40A6-8B3E-491B12D97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BC32-98A4-41C4-B75C-55BE5438279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EB0F-5E47-40A6-8B3E-491B12D97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BC32-98A4-41C4-B75C-55BE5438279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EB0F-5E47-40A6-8B3E-491B12D97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ABC32-98A4-41C4-B75C-55BE5438279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BEB0F-5E47-40A6-8B3E-491B12D97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7;&#1072;&#1084;&#1099;&#1081;%20&#1082;&#1083;&#1072;&#1089;&#1089;&#1085;&#1099;&#1081;%20&#1082;&#1083;&#1072;&#1089;&#1089;&#1085;&#1099;&#1081;\&#1048;&#1079;%20&#1084;&#1091;&#1083;&#1100;&#1090;&#1092;&#1080;&#1083;&#1100;&#1084;&#1072;%20&#1052;&#1072;&#1096;&#1072;%20&#1080;%20&#1084;&#1077;&#1076;&#1074;&#1077;&#1076;&#1100;%20-%20&#1058;&#1088;&#1080;%20&#1078;&#1077;&#1083;&#1072;&#1085;&#1080;&#1103;%20(&#1084;&#1080;&#1085;&#1091;&#1089;).mp3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83;&#1077;&#1083;&#1080;&#1082;%20&#1080;%20&#1073;&#1072;&#1088;&#1073;&#1072;&#1088;&#1080;&#1082;&#1080;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7;&#1072;&#1084;&#1099;&#1081;%20&#1082;&#1083;&#1072;&#1089;&#1089;&#1085;&#1099;&#1081;%20&#1082;&#1083;&#1072;&#1089;&#1089;&#1085;&#1099;&#1081;\&#1060;&#1080;&#1083;&#1100;&#1084;_1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57;&#1072;&#1084;&#1099;&#1081;%20&#1082;&#1083;&#1072;&#1089;&#1089;&#1085;&#1099;&#1081;%20&#1082;&#1083;&#1072;&#1089;&#1089;&#1085;&#1099;&#1081;\&#1048;&#1079;%20&#1084;&#1091;&#1083;&#1100;&#1090;&#1092;&#1080;&#1083;&#1100;&#1084;&#1072;%20&#1052;&#1072;&#1096;&#1072;%20&#1080;%20&#1084;&#1077;&#1076;&#1074;&#1077;&#1076;&#1100;%20-%20&#1055;&#1088;&#1086;%20&#1076;&#1088;&#1091;&#1078;&#1073;&#1091;%20(&#1084;&#1080;&#1085;&#1091;&#1089;)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7;&#1072;&#1084;&#1099;&#1081;%20&#1082;&#1083;&#1072;&#1089;&#1089;&#1085;&#1099;&#1081;%20&#1082;&#1083;&#1072;&#1089;&#1089;&#1085;&#1099;&#1081;\&#1060;&#1080;&#1083;&#1100;&#1084;_2.wm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ownloads\urok\14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14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ра\Downloads\urok\oq7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Из мультфильма Маша и медведь - Три желания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Школа – территория толерантности,</a:t>
            </a:r>
            <a:br>
              <a:rPr lang="ru-RU" sz="4900" dirty="0" smtClean="0"/>
            </a:br>
            <a:r>
              <a:rPr lang="ru-RU" sz="4900" dirty="0" smtClean="0"/>
              <a:t>если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ru-RU" dirty="0" smtClean="0"/>
              <a:t>Принимать других такими, какие они есть;</a:t>
            </a:r>
          </a:p>
          <a:p>
            <a:r>
              <a:rPr lang="ru-RU" dirty="0" smtClean="0"/>
              <a:t>Уважать чужое мнение;</a:t>
            </a:r>
          </a:p>
          <a:p>
            <a:r>
              <a:rPr lang="ru-RU" dirty="0" smtClean="0"/>
              <a:t>Стремиться мирно разрешать конфликты;</a:t>
            </a:r>
          </a:p>
          <a:p>
            <a:r>
              <a:rPr lang="ru-RU" dirty="0" smtClean="0"/>
              <a:t>Проявлять сострадание и сочувствие;</a:t>
            </a:r>
          </a:p>
          <a:p>
            <a:r>
              <a:rPr lang="ru-RU" dirty="0" smtClean="0"/>
              <a:t>Адекватно относиться к критике;</a:t>
            </a:r>
          </a:p>
          <a:p>
            <a:r>
              <a:rPr lang="ru-RU" dirty="0" smtClean="0"/>
              <a:t>Всегда быть в позитивном настроении.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ра\Downloads\urok\0f7f48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лелик и барбарик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1264169772_1230300755_shko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0"/>
            <a:ext cx="4857752" cy="680011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643050"/>
            <a:ext cx="3929090" cy="414340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Школа –</a:t>
            </a:r>
            <a:r>
              <a:rPr lang="ru-RU" sz="4400" dirty="0" smtClean="0"/>
              <a:t> </a:t>
            </a:r>
          </a:p>
          <a:p>
            <a:r>
              <a:rPr lang="ru-RU" sz="4400" dirty="0" smtClean="0"/>
              <a:t>территория</a:t>
            </a:r>
          </a:p>
          <a:p>
            <a:r>
              <a:rPr lang="ru-RU" sz="4400" dirty="0" smtClean="0"/>
              <a:t>толерантности</a:t>
            </a:r>
            <a:r>
              <a:rPr lang="ru-RU" sz="4400" dirty="0" smtClean="0"/>
              <a:t>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28868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Цель</a:t>
            </a:r>
            <a:r>
              <a:rPr lang="ru-RU" dirty="0" smtClean="0"/>
              <a:t>: </a:t>
            </a:r>
            <a:r>
              <a:rPr lang="ru-RU" sz="3600" dirty="0" smtClean="0"/>
              <a:t>определить условия , необходимые для того, чтобы школа стала территорией </a:t>
            </a:r>
            <a:r>
              <a:rPr lang="ru-RU" sz="3600" dirty="0" smtClean="0"/>
              <a:t>толерантности</a:t>
            </a:r>
            <a:r>
              <a:rPr lang="ru-RU" sz="2800" dirty="0" smtClean="0"/>
              <a:t>; </a:t>
            </a:r>
            <a:r>
              <a:rPr lang="ru-RU" sz="3600" dirty="0" smtClean="0"/>
              <a:t>вырастить символическое «древо толерантности»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u="sng" dirty="0" smtClean="0"/>
              <a:t>Задачи: </a:t>
            </a:r>
            <a:endParaRPr lang="ru-RU" sz="36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000528"/>
          </a:xfrm>
        </p:spPr>
        <p:txBody>
          <a:bodyPr>
            <a:normAutofit/>
          </a:bodyPr>
          <a:lstStyle/>
          <a:p>
            <a:r>
              <a:rPr lang="ru-RU" dirty="0" smtClean="0"/>
              <a:t>учиться </a:t>
            </a:r>
            <a:r>
              <a:rPr lang="ru-RU" dirty="0" smtClean="0"/>
              <a:t>адекватно познавать себя и </a:t>
            </a:r>
            <a:r>
              <a:rPr lang="ru-RU" dirty="0" smtClean="0"/>
              <a:t>других,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видеть </a:t>
            </a:r>
            <a:r>
              <a:rPr lang="ru-RU" dirty="0" smtClean="0"/>
              <a:t>причины конфликтных ситуаций и разрешать их;</a:t>
            </a:r>
          </a:p>
          <a:p>
            <a:r>
              <a:rPr lang="ru-RU" dirty="0" smtClean="0"/>
              <a:t>развивать в себе качества толерантной личности: отзывчивость, терпимость, умение слушать.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ownloads\urok\tolerantnost-o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721" y="0"/>
            <a:ext cx="91527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ильм_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Каких качеств не хватило героям, чтобы избежать конфликта? Как они должны были поступить?</a:t>
            </a:r>
            <a:endParaRPr lang="ru-RU" sz="3200" dirty="0"/>
          </a:p>
        </p:txBody>
      </p:sp>
      <p:pic>
        <p:nvPicPr>
          <p:cNvPr id="3" name="Picture 8" descr="http://dg53.mycdn.me/getImage?photoId=552728686099&amp;photoType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27571">
            <a:off x="258737" y="2011656"/>
            <a:ext cx="3830729" cy="2549829"/>
          </a:xfrm>
          <a:prstGeom prst="rect">
            <a:avLst/>
          </a:prstGeom>
          <a:noFill/>
        </p:spPr>
      </p:pic>
      <p:pic>
        <p:nvPicPr>
          <p:cNvPr id="5" name="Picture 4" descr="http://5psy.ru/images/stories/Articles/conflicts-at-scho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388459"/>
            <a:ext cx="3714776" cy="2469541"/>
          </a:xfrm>
          <a:prstGeom prst="rect">
            <a:avLst/>
          </a:prstGeom>
          <a:noFill/>
        </p:spPr>
      </p:pic>
      <p:pic>
        <p:nvPicPr>
          <p:cNvPr id="7" name="Picture 6" descr="Фотофакты. В Барнауле состоялся смотр прикладного творчества школьников - Алтапрес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81770">
            <a:off x="4480390" y="2051472"/>
            <a:ext cx="3637318" cy="2416575"/>
          </a:xfrm>
          <a:prstGeom prst="rect">
            <a:avLst/>
          </a:prstGeom>
          <a:noFill/>
        </p:spPr>
      </p:pic>
      <p:pic>
        <p:nvPicPr>
          <p:cNvPr id="8" name="Picture 10" descr="http://www.tunnel.ru/userfiles/ck/images/5139/ColbyProcy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225171">
            <a:off x="5937141" y="3777763"/>
            <a:ext cx="2929544" cy="2929544"/>
          </a:xfrm>
          <a:prstGeom prst="rect">
            <a:avLst/>
          </a:prstGeom>
          <a:noFill/>
        </p:spPr>
      </p:pic>
      <p:pic>
        <p:nvPicPr>
          <p:cNvPr id="9" name="Из мультфильма Маша и медведь - Про дружбу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85720" y="642939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8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ильм_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2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конфликтом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5720" y="1357298"/>
            <a:ext cx="442915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 оскорбляйте друг друга;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работайте над решением проблемы;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предлагайте множество вариантов, пока не достигнете соглашения;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 унижайте другого;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закончите на позитивной ноте.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104" name="Picture 8" descr="Распознаем эмоции по мимике и интонациям голоса - ТЕАТРАЛИЗОВАННЫЕ ЗАНЯТИЯ - ЗАНЯТИЯ В ДЕТСКОМ САДУ - Каталог файлов - МАЛЕНЬК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736"/>
            <a:ext cx="450056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Цель</a:t>
            </a:r>
            <a:r>
              <a:rPr lang="ru-RU" dirty="0" smtClean="0"/>
              <a:t>: определить </a:t>
            </a:r>
            <a:r>
              <a:rPr lang="ru-RU" dirty="0" smtClean="0"/>
              <a:t>условия, </a:t>
            </a:r>
            <a:r>
              <a:rPr lang="ru-RU" dirty="0" smtClean="0"/>
              <a:t>необходимые для того, чтобы школа стала территорией толерантности</a:t>
            </a:r>
            <a:r>
              <a:rPr lang="ru-RU" sz="3600" dirty="0" smtClean="0"/>
              <a:t>; </a:t>
            </a:r>
            <a:r>
              <a:rPr lang="ru-RU" u="sng" dirty="0" smtClean="0"/>
              <a:t>вырастить символическое 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b="1" u="sng" dirty="0" smtClean="0"/>
              <a:t>«</a:t>
            </a:r>
            <a:r>
              <a:rPr lang="ru-RU" b="1" u="sng" dirty="0" smtClean="0"/>
              <a:t>древо толерантности»</a:t>
            </a:r>
            <a:endParaRPr lang="ru-RU" b="1" u="sng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163</Words>
  <Application>Microsoft Office PowerPoint</Application>
  <PresentationFormat>Экран (4:3)</PresentationFormat>
  <Paragraphs>22</Paragraphs>
  <Slides>13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Цель: определить условия , необходимые для того, чтобы школа стала территорией толерантности; вырастить символическое «древо толерантности» Задачи: </vt:lpstr>
      <vt:lpstr>Слайд 4</vt:lpstr>
      <vt:lpstr>Слайд 5</vt:lpstr>
      <vt:lpstr>Каких качеств не хватило героям, чтобы избежать конфликта? Как они должны были поступить?</vt:lpstr>
      <vt:lpstr>Слайд 7</vt:lpstr>
      <vt:lpstr>Слайд 8</vt:lpstr>
      <vt:lpstr>Цель: определить условия, необходимые для того, чтобы школа стала территорией толерантности; вырастить символическое  «древо толерантности»</vt:lpstr>
      <vt:lpstr>Слайд 10</vt:lpstr>
      <vt:lpstr>Школа – территория толерантности, если: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Cab11User</cp:lastModifiedBy>
  <cp:revision>41</cp:revision>
  <dcterms:created xsi:type="dcterms:W3CDTF">2014-12-02T21:28:26Z</dcterms:created>
  <dcterms:modified xsi:type="dcterms:W3CDTF">2014-12-12T14:23:12Z</dcterms:modified>
</cp:coreProperties>
</file>