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74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3" r:id="rId11"/>
    <p:sldId id="276" r:id="rId12"/>
    <p:sldId id="278" r:id="rId13"/>
    <p:sldId id="280" r:id="rId14"/>
    <p:sldId id="282" r:id="rId15"/>
    <p:sldId id="265" r:id="rId16"/>
    <p:sldId id="266" r:id="rId17"/>
    <p:sldId id="267" r:id="rId18"/>
    <p:sldId id="268" r:id="rId19"/>
    <p:sldId id="269" r:id="rId20"/>
    <p:sldId id="270" r:id="rId21"/>
    <p:sldId id="283" r:id="rId22"/>
    <p:sldId id="284" r:id="rId23"/>
    <p:sldId id="271" r:id="rId24"/>
    <p:sldId id="272" r:id="rId25"/>
    <p:sldId id="286" r:id="rId26"/>
    <p:sldId id="273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10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успеваемость</c:v>
                </c:pt>
                <c:pt idx="1">
                  <c:v>"4" 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УЧАТСЯ НА 4-5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успеваемость</c:v>
                </c:pt>
                <c:pt idx="1">
                  <c:v>"4" 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67</c:v>
                </c:pt>
              </c:numCache>
            </c:numRef>
          </c:val>
        </c:ser>
        <c:axId val="84914944"/>
        <c:axId val="84916480"/>
      </c:barChart>
      <c:catAx>
        <c:axId val="84914944"/>
        <c:scaling>
          <c:orientation val="minMax"/>
        </c:scaling>
        <c:axPos val="b"/>
        <c:tickLblPos val="nextTo"/>
        <c:crossAx val="84916480"/>
        <c:crosses val="autoZero"/>
        <c:auto val="1"/>
        <c:lblAlgn val="ctr"/>
        <c:lblOffset val="100"/>
      </c:catAx>
      <c:valAx>
        <c:axId val="84916480"/>
        <c:scaling>
          <c:orientation val="minMax"/>
        </c:scaling>
        <c:axPos val="l"/>
        <c:majorGridlines/>
        <c:numFmt formatCode="General" sourceLinked="1"/>
        <c:tickLblPos val="nextTo"/>
        <c:crossAx val="849149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6091880443619127"/>
          <c:y val="0.35556343199841439"/>
          <c:w val="0.52228412010658432"/>
          <c:h val="0.2888729062948585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2009</a:t>
            </a:r>
            <a:endParaRPr lang="ru-RU" dirty="0"/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</c:v>
                </c:pt>
                <c:pt idx="1">
                  <c:v>27</c:v>
                </c:pt>
                <c:pt idx="2">
                  <c:v>8</c:v>
                </c:pt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</c:v>
                </c:pt>
                <c:pt idx="1">
                  <c:v>11</c:v>
                </c:pt>
                <c:pt idx="2">
                  <c:v>7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ОПРОС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УВЕРЕННОСТЬ</c:v>
                </c:pt>
                <c:pt idx="1">
                  <c:v>ЗАЩИТА</c:v>
                </c:pt>
                <c:pt idx="2">
                  <c:v>ПОМОГАЮТ ИЗБЕЖАТЬ НЕПРИЯТНОСТЕЙ</c:v>
                </c:pt>
                <c:pt idx="3">
                  <c:v>НИЧЕГО НЕ ЗНАЧАТ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</c:v>
                </c:pt>
                <c:pt idx="1">
                  <c:v>34</c:v>
                </c:pt>
                <c:pt idx="2">
                  <c:v>25</c:v>
                </c:pt>
                <c:pt idx="3">
                  <c:v>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0882855444956241"/>
          <c:y val="0.21352229348759608"/>
          <c:w val="0.34085698014163351"/>
          <c:h val="0.7864777065124041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8441F3-68A4-4297-9E6C-DBF4E2FEF00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7066D6-43D0-4CF1-B810-322749F4A5AF}">
      <dgm:prSet phldrT="[Текст]"/>
      <dgm:spPr>
        <a:solidFill>
          <a:schemeClr val="accent2">
            <a:lumMod val="75000"/>
          </a:schemeClr>
        </a:solidFill>
        <a:scene3d>
          <a:camera prst="perspectiveContrastingRightFacing"/>
          <a:lightRig rig="threePt" dir="t"/>
        </a:scene3d>
      </dgm:spPr>
      <dgm:t>
        <a:bodyPr/>
        <a:lstStyle/>
        <a:p>
          <a:r>
            <a:rPr lang="ru-RU" dirty="0" smtClean="0"/>
            <a:t>Правовая культура</a:t>
          </a:r>
          <a:endParaRPr lang="ru-RU" dirty="0"/>
        </a:p>
      </dgm:t>
    </dgm:pt>
    <dgm:pt modelId="{96FB9E83-D8FB-4126-B237-2DAAF5AC600A}" type="parTrans" cxnId="{DB1E1834-727D-4763-B2CB-E4F8749EF357}">
      <dgm:prSet/>
      <dgm:spPr/>
      <dgm:t>
        <a:bodyPr/>
        <a:lstStyle/>
        <a:p>
          <a:endParaRPr lang="ru-RU"/>
        </a:p>
      </dgm:t>
    </dgm:pt>
    <dgm:pt modelId="{F8D27A55-EF25-460B-95D4-8309A8D5D3EC}" type="sibTrans" cxnId="{DB1E1834-727D-4763-B2CB-E4F8749EF357}">
      <dgm:prSet/>
      <dgm:spPr/>
      <dgm:t>
        <a:bodyPr/>
        <a:lstStyle/>
        <a:p>
          <a:endParaRPr lang="ru-RU"/>
        </a:p>
      </dgm:t>
    </dgm:pt>
    <dgm:pt modelId="{752ADA43-40C5-4671-8C61-5F69059B9111}">
      <dgm:prSet phldrT="[Текст]"/>
      <dgm:spPr>
        <a:solidFill>
          <a:schemeClr val="accent6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/>
            <a:t>может быть определена как часть общей культуры человека </a:t>
          </a:r>
          <a:endParaRPr lang="ru-RU" dirty="0"/>
        </a:p>
      </dgm:t>
    </dgm:pt>
    <dgm:pt modelId="{0D2AD502-C223-49B3-A668-A467E8FA480C}" type="parTrans" cxnId="{6BDBA7B0-7327-42AD-BE59-DFF93173CE61}">
      <dgm:prSet/>
      <dgm:spPr/>
      <dgm:t>
        <a:bodyPr/>
        <a:lstStyle/>
        <a:p>
          <a:endParaRPr lang="ru-RU"/>
        </a:p>
      </dgm:t>
    </dgm:pt>
    <dgm:pt modelId="{4F4EF882-5B90-4747-9646-0933A37697B4}" type="sibTrans" cxnId="{6BDBA7B0-7327-42AD-BE59-DFF93173CE61}">
      <dgm:prSet/>
      <dgm:spPr/>
      <dgm:t>
        <a:bodyPr/>
        <a:lstStyle/>
        <a:p>
          <a:endParaRPr lang="ru-RU"/>
        </a:p>
      </dgm:t>
    </dgm:pt>
    <dgm:pt modelId="{674F1081-0530-40EB-BC18-73F4CA2CCA8D}">
      <dgm:prSet phldrT="[Текст]"/>
      <dgm:spPr>
        <a:solidFill>
          <a:schemeClr val="accent4">
            <a:lumMod val="75000"/>
          </a:schemeClr>
        </a:solidFill>
        <a:scene3d>
          <a:camera prst="perspectiveContrastingRightFacing"/>
          <a:lightRig rig="threePt" dir="t"/>
        </a:scene3d>
      </dgm:spPr>
      <dgm:t>
        <a:bodyPr/>
        <a:lstStyle/>
        <a:p>
          <a:r>
            <a:rPr lang="ru-RU" dirty="0" smtClean="0"/>
            <a:t>Правовая культура</a:t>
          </a:r>
          <a:endParaRPr lang="ru-RU" dirty="0"/>
        </a:p>
      </dgm:t>
    </dgm:pt>
    <dgm:pt modelId="{BAA919E6-EFA7-4166-B4AF-E9966C06F54B}" type="parTrans" cxnId="{5B37F8E4-BAC6-40E1-AA74-2C8D5820432C}">
      <dgm:prSet/>
      <dgm:spPr/>
      <dgm:t>
        <a:bodyPr/>
        <a:lstStyle/>
        <a:p>
          <a:endParaRPr lang="ru-RU"/>
        </a:p>
      </dgm:t>
    </dgm:pt>
    <dgm:pt modelId="{9DCB0A62-AD51-4F21-8C45-72839E20D2EA}" type="sibTrans" cxnId="{5B37F8E4-BAC6-40E1-AA74-2C8D5820432C}">
      <dgm:prSet/>
      <dgm:spPr/>
      <dgm:t>
        <a:bodyPr/>
        <a:lstStyle/>
        <a:p>
          <a:endParaRPr lang="ru-RU"/>
        </a:p>
      </dgm:t>
    </dgm:pt>
    <dgm:pt modelId="{2F4E8E76-A969-45F1-ACF3-58540B6E0C1D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формируется в процессе  правового воспитания</a:t>
          </a:r>
          <a:endParaRPr lang="ru-RU" dirty="0"/>
        </a:p>
      </dgm:t>
    </dgm:pt>
    <dgm:pt modelId="{F6EC69CD-31B3-4B29-922D-E9D60DAC85A8}" type="parTrans" cxnId="{C11727A8-2D4A-4735-AC67-F81EC1EA0181}">
      <dgm:prSet/>
      <dgm:spPr/>
      <dgm:t>
        <a:bodyPr/>
        <a:lstStyle/>
        <a:p>
          <a:endParaRPr lang="ru-RU"/>
        </a:p>
      </dgm:t>
    </dgm:pt>
    <dgm:pt modelId="{2C297BC3-ACA8-4275-9205-A23B4A7D53A8}" type="sibTrans" cxnId="{C11727A8-2D4A-4735-AC67-F81EC1EA0181}">
      <dgm:prSet/>
      <dgm:spPr/>
      <dgm:t>
        <a:bodyPr/>
        <a:lstStyle/>
        <a:p>
          <a:endParaRPr lang="ru-RU"/>
        </a:p>
      </dgm:t>
    </dgm:pt>
    <dgm:pt modelId="{A7B6CF12-EBDA-47B0-AB23-08A454C6941C}" type="pres">
      <dgm:prSet presAssocID="{828441F3-68A4-4297-9E6C-DBF4E2FEF00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B5C3A4-4081-4262-94AF-3363D417AF4C}" type="pres">
      <dgm:prSet presAssocID="{687066D6-43D0-4CF1-B810-322749F4A5AF}" presName="linNode" presStyleCnt="0"/>
      <dgm:spPr/>
    </dgm:pt>
    <dgm:pt modelId="{4B823FD4-A669-4554-9013-68C78A8C10CE}" type="pres">
      <dgm:prSet presAssocID="{687066D6-43D0-4CF1-B810-322749F4A5A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37912-7228-4061-9034-4A0C7B8D267B}" type="pres">
      <dgm:prSet presAssocID="{687066D6-43D0-4CF1-B810-322749F4A5A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3C9D7-496A-4ACA-9D1E-70666224B06F}" type="pres">
      <dgm:prSet presAssocID="{F8D27A55-EF25-460B-95D4-8309A8D5D3EC}" presName="spacing" presStyleCnt="0"/>
      <dgm:spPr/>
    </dgm:pt>
    <dgm:pt modelId="{E380E202-37DC-4CEF-B6B3-C3B2ADF07E6B}" type="pres">
      <dgm:prSet presAssocID="{674F1081-0530-40EB-BC18-73F4CA2CCA8D}" presName="linNode" presStyleCnt="0"/>
      <dgm:spPr/>
    </dgm:pt>
    <dgm:pt modelId="{445C75DF-3E29-446E-BC43-308FBA9A0295}" type="pres">
      <dgm:prSet presAssocID="{674F1081-0530-40EB-BC18-73F4CA2CCA8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CF07F-3F30-4635-9CBB-1729397992B8}" type="pres">
      <dgm:prSet presAssocID="{674F1081-0530-40EB-BC18-73F4CA2CCA8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1E1834-727D-4763-B2CB-E4F8749EF357}" srcId="{828441F3-68A4-4297-9E6C-DBF4E2FEF00C}" destId="{687066D6-43D0-4CF1-B810-322749F4A5AF}" srcOrd="0" destOrd="0" parTransId="{96FB9E83-D8FB-4126-B237-2DAAF5AC600A}" sibTransId="{F8D27A55-EF25-460B-95D4-8309A8D5D3EC}"/>
    <dgm:cxn modelId="{FB88E568-4E77-4E83-BAF5-1C2AC98A67DC}" type="presOf" srcId="{752ADA43-40C5-4671-8C61-5F69059B9111}" destId="{25537912-7228-4061-9034-4A0C7B8D267B}" srcOrd="0" destOrd="0" presId="urn:microsoft.com/office/officeart/2005/8/layout/vList6"/>
    <dgm:cxn modelId="{5B37F8E4-BAC6-40E1-AA74-2C8D5820432C}" srcId="{828441F3-68A4-4297-9E6C-DBF4E2FEF00C}" destId="{674F1081-0530-40EB-BC18-73F4CA2CCA8D}" srcOrd="1" destOrd="0" parTransId="{BAA919E6-EFA7-4166-B4AF-E9966C06F54B}" sibTransId="{9DCB0A62-AD51-4F21-8C45-72839E20D2EA}"/>
    <dgm:cxn modelId="{DA83B025-1E03-40A7-A4ED-297A2D1273F1}" type="presOf" srcId="{687066D6-43D0-4CF1-B810-322749F4A5AF}" destId="{4B823FD4-A669-4554-9013-68C78A8C10CE}" srcOrd="0" destOrd="0" presId="urn:microsoft.com/office/officeart/2005/8/layout/vList6"/>
    <dgm:cxn modelId="{6BDBA7B0-7327-42AD-BE59-DFF93173CE61}" srcId="{687066D6-43D0-4CF1-B810-322749F4A5AF}" destId="{752ADA43-40C5-4671-8C61-5F69059B9111}" srcOrd="0" destOrd="0" parTransId="{0D2AD502-C223-49B3-A668-A467E8FA480C}" sibTransId="{4F4EF882-5B90-4747-9646-0933A37697B4}"/>
    <dgm:cxn modelId="{655BBDB8-0F79-48F2-8A6E-962054995A03}" type="presOf" srcId="{2F4E8E76-A969-45F1-ACF3-58540B6E0C1D}" destId="{8ABCF07F-3F30-4635-9CBB-1729397992B8}" srcOrd="0" destOrd="0" presId="urn:microsoft.com/office/officeart/2005/8/layout/vList6"/>
    <dgm:cxn modelId="{FE3D1125-A3F7-4CB2-9AE6-BF075B4DDA6B}" type="presOf" srcId="{828441F3-68A4-4297-9E6C-DBF4E2FEF00C}" destId="{A7B6CF12-EBDA-47B0-AB23-08A454C6941C}" srcOrd="0" destOrd="0" presId="urn:microsoft.com/office/officeart/2005/8/layout/vList6"/>
    <dgm:cxn modelId="{B3A7D3E4-2A82-47D1-990B-C35BF8A19076}" type="presOf" srcId="{674F1081-0530-40EB-BC18-73F4CA2CCA8D}" destId="{445C75DF-3E29-446E-BC43-308FBA9A0295}" srcOrd="0" destOrd="0" presId="urn:microsoft.com/office/officeart/2005/8/layout/vList6"/>
    <dgm:cxn modelId="{C11727A8-2D4A-4735-AC67-F81EC1EA0181}" srcId="{674F1081-0530-40EB-BC18-73F4CA2CCA8D}" destId="{2F4E8E76-A969-45F1-ACF3-58540B6E0C1D}" srcOrd="0" destOrd="0" parTransId="{F6EC69CD-31B3-4B29-922D-E9D60DAC85A8}" sibTransId="{2C297BC3-ACA8-4275-9205-A23B4A7D53A8}"/>
    <dgm:cxn modelId="{BA546102-221F-46B0-96A5-1995C11150C5}" type="presParOf" srcId="{A7B6CF12-EBDA-47B0-AB23-08A454C6941C}" destId="{07B5C3A4-4081-4262-94AF-3363D417AF4C}" srcOrd="0" destOrd="0" presId="urn:microsoft.com/office/officeart/2005/8/layout/vList6"/>
    <dgm:cxn modelId="{7C0271D7-C804-415E-BB18-194681F9D049}" type="presParOf" srcId="{07B5C3A4-4081-4262-94AF-3363D417AF4C}" destId="{4B823FD4-A669-4554-9013-68C78A8C10CE}" srcOrd="0" destOrd="0" presId="urn:microsoft.com/office/officeart/2005/8/layout/vList6"/>
    <dgm:cxn modelId="{36452825-7491-4756-84DB-B1715FBA34B0}" type="presParOf" srcId="{07B5C3A4-4081-4262-94AF-3363D417AF4C}" destId="{25537912-7228-4061-9034-4A0C7B8D267B}" srcOrd="1" destOrd="0" presId="urn:microsoft.com/office/officeart/2005/8/layout/vList6"/>
    <dgm:cxn modelId="{954E6E31-8E0C-4ED8-B642-3773FB40526B}" type="presParOf" srcId="{A7B6CF12-EBDA-47B0-AB23-08A454C6941C}" destId="{D5A3C9D7-496A-4ACA-9D1E-70666224B06F}" srcOrd="1" destOrd="0" presId="urn:microsoft.com/office/officeart/2005/8/layout/vList6"/>
    <dgm:cxn modelId="{7E90B6AE-9278-4993-B89E-F2A00F952D01}" type="presParOf" srcId="{A7B6CF12-EBDA-47B0-AB23-08A454C6941C}" destId="{E380E202-37DC-4CEF-B6B3-C3B2ADF07E6B}" srcOrd="2" destOrd="0" presId="urn:microsoft.com/office/officeart/2005/8/layout/vList6"/>
    <dgm:cxn modelId="{D288F9B5-DE5A-4C0D-ADB1-72E1CB6DFF53}" type="presParOf" srcId="{E380E202-37DC-4CEF-B6B3-C3B2ADF07E6B}" destId="{445C75DF-3E29-446E-BC43-308FBA9A0295}" srcOrd="0" destOrd="0" presId="urn:microsoft.com/office/officeart/2005/8/layout/vList6"/>
    <dgm:cxn modelId="{71DAAFBC-7291-4AFF-A8ED-5E95D09CA11C}" type="presParOf" srcId="{E380E202-37DC-4CEF-B6B3-C3B2ADF07E6B}" destId="{8ABCF07F-3F30-4635-9CBB-1729397992B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6B6C08-9B3E-4EED-86DD-BDF0A4FB005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A3E522-ACC4-44E8-8FA1-A1209BDF1F49}">
      <dgm:prSet phldrT="[Текст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Правовая культура</a:t>
          </a:r>
          <a:endParaRPr lang="ru-RU" dirty="0"/>
        </a:p>
      </dgm:t>
    </dgm:pt>
    <dgm:pt modelId="{C9969ACE-C59E-4656-BB66-602B6F934EB0}" type="parTrans" cxnId="{A1C444F5-B611-4F00-AEC4-620A455FB26F}">
      <dgm:prSet/>
      <dgm:spPr/>
      <dgm:t>
        <a:bodyPr/>
        <a:lstStyle/>
        <a:p>
          <a:endParaRPr lang="ru-RU"/>
        </a:p>
      </dgm:t>
    </dgm:pt>
    <dgm:pt modelId="{547B2AF7-22C8-4CEA-9668-A6A79C86B90F}" type="sibTrans" cxnId="{A1C444F5-B611-4F00-AEC4-620A455FB26F}">
      <dgm:prSet/>
      <dgm:spPr/>
      <dgm:t>
        <a:bodyPr/>
        <a:lstStyle/>
        <a:p>
          <a:endParaRPr lang="ru-RU"/>
        </a:p>
      </dgm:t>
    </dgm:pt>
    <dgm:pt modelId="{D7617254-E44E-48AB-8520-2BA00EB09FD1}">
      <dgm:prSet phldrT="[Текст]"/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</a:rPr>
            <a:t>История</a:t>
          </a:r>
          <a:endParaRPr lang="ru-RU" dirty="0">
            <a:solidFill>
              <a:sysClr val="windowText" lastClr="000000"/>
            </a:solidFill>
          </a:endParaRPr>
        </a:p>
      </dgm:t>
    </dgm:pt>
    <dgm:pt modelId="{DA3E7BC4-47BC-4EC7-9DEB-3B385F29512C}" type="parTrans" cxnId="{E2281721-A91B-4198-9EFA-6FE4B0C0BD4A}">
      <dgm:prSet/>
      <dgm:spPr/>
      <dgm:t>
        <a:bodyPr/>
        <a:lstStyle/>
        <a:p>
          <a:endParaRPr lang="ru-RU"/>
        </a:p>
      </dgm:t>
    </dgm:pt>
    <dgm:pt modelId="{3FE980DC-04BA-432B-BEF5-4EE88F43E855}" type="sibTrans" cxnId="{E2281721-A91B-4198-9EFA-6FE4B0C0BD4A}">
      <dgm:prSet/>
      <dgm:spPr/>
      <dgm:t>
        <a:bodyPr/>
        <a:lstStyle/>
        <a:p>
          <a:endParaRPr lang="ru-RU"/>
        </a:p>
      </dgm:t>
    </dgm:pt>
    <dgm:pt modelId="{3027D937-AA01-468E-A5E1-988E0E62840D}">
      <dgm:prSet phldrT="[Текст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400" dirty="0" smtClean="0"/>
            <a:t>Обществознание</a:t>
          </a:r>
          <a:endParaRPr lang="ru-RU" sz="1400" dirty="0"/>
        </a:p>
      </dgm:t>
    </dgm:pt>
    <dgm:pt modelId="{A82CEB05-7FE0-4B19-BB4C-25D49A793266}" type="parTrans" cxnId="{599857FF-8820-4E5B-BFCE-FF25DD9C19B3}">
      <dgm:prSet/>
      <dgm:spPr/>
      <dgm:t>
        <a:bodyPr/>
        <a:lstStyle/>
        <a:p>
          <a:endParaRPr lang="ru-RU"/>
        </a:p>
      </dgm:t>
    </dgm:pt>
    <dgm:pt modelId="{554874C2-328B-4472-8FE7-F05DDF4E5E2E}" type="sibTrans" cxnId="{599857FF-8820-4E5B-BFCE-FF25DD9C19B3}">
      <dgm:prSet/>
      <dgm:spPr/>
      <dgm:t>
        <a:bodyPr/>
        <a:lstStyle/>
        <a:p>
          <a:endParaRPr lang="ru-RU"/>
        </a:p>
      </dgm:t>
    </dgm:pt>
    <dgm:pt modelId="{3E22C962-FCE7-4C47-A6BB-A29C0954CCBF}">
      <dgm:prSet phldrT="[Текст]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/>
            <a:t>Право</a:t>
          </a:r>
          <a:endParaRPr lang="ru-RU" dirty="0"/>
        </a:p>
      </dgm:t>
    </dgm:pt>
    <dgm:pt modelId="{7097E62D-6615-499A-9B94-F2131C13EE7D}" type="parTrans" cxnId="{EA71B7D3-417C-4D21-BF86-AA3961A94BCB}">
      <dgm:prSet/>
      <dgm:spPr/>
      <dgm:t>
        <a:bodyPr/>
        <a:lstStyle/>
        <a:p>
          <a:endParaRPr lang="ru-RU"/>
        </a:p>
      </dgm:t>
    </dgm:pt>
    <dgm:pt modelId="{3BAA2B29-D256-44B4-A75F-CF6288874882}" type="sibTrans" cxnId="{EA71B7D3-417C-4D21-BF86-AA3961A94BCB}">
      <dgm:prSet/>
      <dgm:spPr/>
      <dgm:t>
        <a:bodyPr/>
        <a:lstStyle/>
        <a:p>
          <a:endParaRPr lang="ru-RU"/>
        </a:p>
      </dgm:t>
    </dgm:pt>
    <dgm:pt modelId="{2732F561-D8D7-47AB-9887-94C241BA877D}">
      <dgm:prSet phldrT="[Текст]"/>
      <dgm:spPr>
        <a:solidFill>
          <a:schemeClr val="accent5">
            <a:lumMod val="75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/>
            <a:t>Экономика</a:t>
          </a:r>
          <a:endParaRPr lang="ru-RU" dirty="0"/>
        </a:p>
      </dgm:t>
    </dgm:pt>
    <dgm:pt modelId="{70DE08F5-6C28-485E-8ABF-8B8EB55AE491}" type="parTrans" cxnId="{A186F2FE-5D4F-4B0E-9454-8D7A619F3852}">
      <dgm:prSet/>
      <dgm:spPr/>
      <dgm:t>
        <a:bodyPr/>
        <a:lstStyle/>
        <a:p>
          <a:endParaRPr lang="ru-RU"/>
        </a:p>
      </dgm:t>
    </dgm:pt>
    <dgm:pt modelId="{9AFE3411-D7B5-4DF3-8E59-0254FA60ED80}" type="sibTrans" cxnId="{A186F2FE-5D4F-4B0E-9454-8D7A619F3852}">
      <dgm:prSet/>
      <dgm:spPr/>
      <dgm:t>
        <a:bodyPr/>
        <a:lstStyle/>
        <a:p>
          <a:endParaRPr lang="ru-RU"/>
        </a:p>
      </dgm:t>
    </dgm:pt>
    <dgm:pt modelId="{A3631BFB-5F9A-4963-9DAC-A15193471DD1}" type="pres">
      <dgm:prSet presAssocID="{956B6C08-9B3E-4EED-86DD-BDF0A4FB005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C6A1A0-9C39-4DB6-9CAC-8CA3E1358ED9}" type="pres">
      <dgm:prSet presAssocID="{9CA3E522-ACC4-44E8-8FA1-A1209BDF1F49}" presName="centerShape" presStyleLbl="node0" presStyleIdx="0" presStyleCnt="1"/>
      <dgm:spPr/>
      <dgm:t>
        <a:bodyPr/>
        <a:lstStyle/>
        <a:p>
          <a:endParaRPr lang="ru-RU"/>
        </a:p>
      </dgm:t>
    </dgm:pt>
    <dgm:pt modelId="{F513D965-8FBF-4DF2-967F-86B657915798}" type="pres">
      <dgm:prSet presAssocID="{D7617254-E44E-48AB-8520-2BA00EB09FD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79BF6-9CAA-4FAD-A780-6481E51392F7}" type="pres">
      <dgm:prSet presAssocID="{D7617254-E44E-48AB-8520-2BA00EB09FD1}" presName="dummy" presStyleCnt="0"/>
      <dgm:spPr/>
    </dgm:pt>
    <dgm:pt modelId="{E93DAA52-AF9F-4C9B-9650-6F583468B20D}" type="pres">
      <dgm:prSet presAssocID="{3FE980DC-04BA-432B-BEF5-4EE88F43E85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E1C1092-4286-48F5-866A-A3710508C5E9}" type="pres">
      <dgm:prSet presAssocID="{3027D937-AA01-468E-A5E1-988E0E62840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7824F-F355-4B05-9669-D9ECEE833D5D}" type="pres">
      <dgm:prSet presAssocID="{3027D937-AA01-468E-A5E1-988E0E62840D}" presName="dummy" presStyleCnt="0"/>
      <dgm:spPr/>
    </dgm:pt>
    <dgm:pt modelId="{8CCA1956-D6CE-4A7D-8119-714219B9A47A}" type="pres">
      <dgm:prSet presAssocID="{554874C2-328B-4472-8FE7-F05DDF4E5E2E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2C8D8F5-FE24-4E48-B44C-E1BDF84C3B41}" type="pres">
      <dgm:prSet presAssocID="{3E22C962-FCE7-4C47-A6BB-A29C0954CCB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20D21-595F-407E-8FD3-A7F7CAA09398}" type="pres">
      <dgm:prSet presAssocID="{3E22C962-FCE7-4C47-A6BB-A29C0954CCBF}" presName="dummy" presStyleCnt="0"/>
      <dgm:spPr/>
    </dgm:pt>
    <dgm:pt modelId="{E407D8AD-BE21-4D2E-98E9-43632EA6289D}" type="pres">
      <dgm:prSet presAssocID="{3BAA2B29-D256-44B4-A75F-CF628887488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AC974A0D-CEC2-4235-AFB4-72545A491BC9}" type="pres">
      <dgm:prSet presAssocID="{2732F561-D8D7-47AB-9887-94C241BA877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E360E-3B45-4323-BE2A-26380B45ED7D}" type="pres">
      <dgm:prSet presAssocID="{2732F561-D8D7-47AB-9887-94C241BA877D}" presName="dummy" presStyleCnt="0"/>
      <dgm:spPr/>
    </dgm:pt>
    <dgm:pt modelId="{732FF1C6-C615-4028-8287-5C6FEBAA23E8}" type="pres">
      <dgm:prSet presAssocID="{9AFE3411-D7B5-4DF3-8E59-0254FA60ED80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6CD33E58-564C-4B6A-BDC8-1B186FDF73DE}" type="presOf" srcId="{2732F561-D8D7-47AB-9887-94C241BA877D}" destId="{AC974A0D-CEC2-4235-AFB4-72545A491BC9}" srcOrd="0" destOrd="0" presId="urn:microsoft.com/office/officeart/2005/8/layout/radial6"/>
    <dgm:cxn modelId="{5E50AA24-F54D-4972-AAB5-53EE07C40C95}" type="presOf" srcId="{3027D937-AA01-468E-A5E1-988E0E62840D}" destId="{6E1C1092-4286-48F5-866A-A3710508C5E9}" srcOrd="0" destOrd="0" presId="urn:microsoft.com/office/officeart/2005/8/layout/radial6"/>
    <dgm:cxn modelId="{E2281721-A91B-4198-9EFA-6FE4B0C0BD4A}" srcId="{9CA3E522-ACC4-44E8-8FA1-A1209BDF1F49}" destId="{D7617254-E44E-48AB-8520-2BA00EB09FD1}" srcOrd="0" destOrd="0" parTransId="{DA3E7BC4-47BC-4EC7-9DEB-3B385F29512C}" sibTransId="{3FE980DC-04BA-432B-BEF5-4EE88F43E855}"/>
    <dgm:cxn modelId="{EB840E83-48BB-4272-99E9-B4A2C3094E4C}" type="presOf" srcId="{554874C2-328B-4472-8FE7-F05DDF4E5E2E}" destId="{8CCA1956-D6CE-4A7D-8119-714219B9A47A}" srcOrd="0" destOrd="0" presId="urn:microsoft.com/office/officeart/2005/8/layout/radial6"/>
    <dgm:cxn modelId="{30A003BB-47C1-4871-A38F-520B9A7FB57D}" type="presOf" srcId="{3BAA2B29-D256-44B4-A75F-CF6288874882}" destId="{E407D8AD-BE21-4D2E-98E9-43632EA6289D}" srcOrd="0" destOrd="0" presId="urn:microsoft.com/office/officeart/2005/8/layout/radial6"/>
    <dgm:cxn modelId="{ABD545D8-DEB7-42B0-BC7A-3F66304D83AC}" type="presOf" srcId="{3FE980DC-04BA-432B-BEF5-4EE88F43E855}" destId="{E93DAA52-AF9F-4C9B-9650-6F583468B20D}" srcOrd="0" destOrd="0" presId="urn:microsoft.com/office/officeart/2005/8/layout/radial6"/>
    <dgm:cxn modelId="{3B0DD265-331A-40FE-8E56-DA7C79566498}" type="presOf" srcId="{D7617254-E44E-48AB-8520-2BA00EB09FD1}" destId="{F513D965-8FBF-4DF2-967F-86B657915798}" srcOrd="0" destOrd="0" presId="urn:microsoft.com/office/officeart/2005/8/layout/radial6"/>
    <dgm:cxn modelId="{A1C444F5-B611-4F00-AEC4-620A455FB26F}" srcId="{956B6C08-9B3E-4EED-86DD-BDF0A4FB0058}" destId="{9CA3E522-ACC4-44E8-8FA1-A1209BDF1F49}" srcOrd="0" destOrd="0" parTransId="{C9969ACE-C59E-4656-BB66-602B6F934EB0}" sibTransId="{547B2AF7-22C8-4CEA-9668-A6A79C86B90F}"/>
    <dgm:cxn modelId="{FFB2BDF2-9CCA-43D0-8EA7-1E4C2B50B228}" type="presOf" srcId="{3E22C962-FCE7-4C47-A6BB-A29C0954CCBF}" destId="{32C8D8F5-FE24-4E48-B44C-E1BDF84C3B41}" srcOrd="0" destOrd="0" presId="urn:microsoft.com/office/officeart/2005/8/layout/radial6"/>
    <dgm:cxn modelId="{EDFA2963-25CC-450C-86E5-587E88E4488A}" type="presOf" srcId="{9AFE3411-D7B5-4DF3-8E59-0254FA60ED80}" destId="{732FF1C6-C615-4028-8287-5C6FEBAA23E8}" srcOrd="0" destOrd="0" presId="urn:microsoft.com/office/officeart/2005/8/layout/radial6"/>
    <dgm:cxn modelId="{EA71B7D3-417C-4D21-BF86-AA3961A94BCB}" srcId="{9CA3E522-ACC4-44E8-8FA1-A1209BDF1F49}" destId="{3E22C962-FCE7-4C47-A6BB-A29C0954CCBF}" srcOrd="2" destOrd="0" parTransId="{7097E62D-6615-499A-9B94-F2131C13EE7D}" sibTransId="{3BAA2B29-D256-44B4-A75F-CF6288874882}"/>
    <dgm:cxn modelId="{5F3FE27A-4AF4-42ED-9FD4-6C285F8B2C60}" type="presOf" srcId="{9CA3E522-ACC4-44E8-8FA1-A1209BDF1F49}" destId="{06C6A1A0-9C39-4DB6-9CAC-8CA3E1358ED9}" srcOrd="0" destOrd="0" presId="urn:microsoft.com/office/officeart/2005/8/layout/radial6"/>
    <dgm:cxn modelId="{A186F2FE-5D4F-4B0E-9454-8D7A619F3852}" srcId="{9CA3E522-ACC4-44E8-8FA1-A1209BDF1F49}" destId="{2732F561-D8D7-47AB-9887-94C241BA877D}" srcOrd="3" destOrd="0" parTransId="{70DE08F5-6C28-485E-8ABF-8B8EB55AE491}" sibTransId="{9AFE3411-D7B5-4DF3-8E59-0254FA60ED80}"/>
    <dgm:cxn modelId="{599857FF-8820-4E5B-BFCE-FF25DD9C19B3}" srcId="{9CA3E522-ACC4-44E8-8FA1-A1209BDF1F49}" destId="{3027D937-AA01-468E-A5E1-988E0E62840D}" srcOrd="1" destOrd="0" parTransId="{A82CEB05-7FE0-4B19-BB4C-25D49A793266}" sibTransId="{554874C2-328B-4472-8FE7-F05DDF4E5E2E}"/>
    <dgm:cxn modelId="{BCCB8E72-89D5-4529-BEE9-70F9DFA3285E}" type="presOf" srcId="{956B6C08-9B3E-4EED-86DD-BDF0A4FB0058}" destId="{A3631BFB-5F9A-4963-9DAC-A15193471DD1}" srcOrd="0" destOrd="0" presId="urn:microsoft.com/office/officeart/2005/8/layout/radial6"/>
    <dgm:cxn modelId="{A1DB882F-4D7E-4537-B69E-F922544B4726}" type="presParOf" srcId="{A3631BFB-5F9A-4963-9DAC-A15193471DD1}" destId="{06C6A1A0-9C39-4DB6-9CAC-8CA3E1358ED9}" srcOrd="0" destOrd="0" presId="urn:microsoft.com/office/officeart/2005/8/layout/radial6"/>
    <dgm:cxn modelId="{82286D54-A8BD-498C-AB28-37F39C57A436}" type="presParOf" srcId="{A3631BFB-5F9A-4963-9DAC-A15193471DD1}" destId="{F513D965-8FBF-4DF2-967F-86B657915798}" srcOrd="1" destOrd="0" presId="urn:microsoft.com/office/officeart/2005/8/layout/radial6"/>
    <dgm:cxn modelId="{C4E3CB02-C634-490D-8D51-7A53E90D222F}" type="presParOf" srcId="{A3631BFB-5F9A-4963-9DAC-A15193471DD1}" destId="{CF079BF6-9CAA-4FAD-A780-6481E51392F7}" srcOrd="2" destOrd="0" presId="urn:microsoft.com/office/officeart/2005/8/layout/radial6"/>
    <dgm:cxn modelId="{9CA55ED5-4BB7-4066-B9FC-E5A9ABAADD83}" type="presParOf" srcId="{A3631BFB-5F9A-4963-9DAC-A15193471DD1}" destId="{E93DAA52-AF9F-4C9B-9650-6F583468B20D}" srcOrd="3" destOrd="0" presId="urn:microsoft.com/office/officeart/2005/8/layout/radial6"/>
    <dgm:cxn modelId="{B973B26C-0450-4B93-BA9E-C08CA2F9909E}" type="presParOf" srcId="{A3631BFB-5F9A-4963-9DAC-A15193471DD1}" destId="{6E1C1092-4286-48F5-866A-A3710508C5E9}" srcOrd="4" destOrd="0" presId="urn:microsoft.com/office/officeart/2005/8/layout/radial6"/>
    <dgm:cxn modelId="{215BF0C6-B58A-41F3-B711-B8B8FF89F7B8}" type="presParOf" srcId="{A3631BFB-5F9A-4963-9DAC-A15193471DD1}" destId="{2477824F-F355-4B05-9669-D9ECEE833D5D}" srcOrd="5" destOrd="0" presId="urn:microsoft.com/office/officeart/2005/8/layout/radial6"/>
    <dgm:cxn modelId="{8E1D2B2A-BE3B-4BA6-BB9A-AEFF317BAAF6}" type="presParOf" srcId="{A3631BFB-5F9A-4963-9DAC-A15193471DD1}" destId="{8CCA1956-D6CE-4A7D-8119-714219B9A47A}" srcOrd="6" destOrd="0" presId="urn:microsoft.com/office/officeart/2005/8/layout/radial6"/>
    <dgm:cxn modelId="{618CFA98-EDF0-42B3-ADD7-73D9042857A3}" type="presParOf" srcId="{A3631BFB-5F9A-4963-9DAC-A15193471DD1}" destId="{32C8D8F5-FE24-4E48-B44C-E1BDF84C3B41}" srcOrd="7" destOrd="0" presId="urn:microsoft.com/office/officeart/2005/8/layout/radial6"/>
    <dgm:cxn modelId="{6937262A-8D12-4D12-ACD2-DEA46CE03DAD}" type="presParOf" srcId="{A3631BFB-5F9A-4963-9DAC-A15193471DD1}" destId="{C2120D21-595F-407E-8FD3-A7F7CAA09398}" srcOrd="8" destOrd="0" presId="urn:microsoft.com/office/officeart/2005/8/layout/radial6"/>
    <dgm:cxn modelId="{D11AC27B-07EA-447D-87E7-6D5370F4E16F}" type="presParOf" srcId="{A3631BFB-5F9A-4963-9DAC-A15193471DD1}" destId="{E407D8AD-BE21-4D2E-98E9-43632EA6289D}" srcOrd="9" destOrd="0" presId="urn:microsoft.com/office/officeart/2005/8/layout/radial6"/>
    <dgm:cxn modelId="{92BE9D49-F7D5-40F7-9D03-5C3605125B5A}" type="presParOf" srcId="{A3631BFB-5F9A-4963-9DAC-A15193471DD1}" destId="{AC974A0D-CEC2-4235-AFB4-72545A491BC9}" srcOrd="10" destOrd="0" presId="urn:microsoft.com/office/officeart/2005/8/layout/radial6"/>
    <dgm:cxn modelId="{F0CAE883-5C2A-4DEB-9A44-E0498B4D672C}" type="presParOf" srcId="{A3631BFB-5F9A-4963-9DAC-A15193471DD1}" destId="{433E360E-3B45-4323-BE2A-26380B45ED7D}" srcOrd="11" destOrd="0" presId="urn:microsoft.com/office/officeart/2005/8/layout/radial6"/>
    <dgm:cxn modelId="{9D84F3AD-1658-4066-938F-42095AF0A6D8}" type="presParOf" srcId="{A3631BFB-5F9A-4963-9DAC-A15193471DD1}" destId="{732FF1C6-C615-4028-8287-5C6FEBAA23E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6157CB-4B1A-4204-89AF-0E15F49E00A9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86102970-9A0E-4A95-A2AA-73D498A6FB07}">
      <dgm:prSet phldrT="[Текст]" custT="1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6000" dirty="0" smtClean="0"/>
            <a:t>У</a:t>
          </a:r>
          <a:r>
            <a:rPr lang="ru-RU" sz="1400" dirty="0" smtClean="0"/>
            <a:t>роки</a:t>
          </a:r>
          <a:endParaRPr lang="ru-RU" sz="1400" dirty="0"/>
        </a:p>
      </dgm:t>
    </dgm:pt>
    <dgm:pt modelId="{29A0CA4D-12D1-4E3B-937E-EFD40B173D15}" type="parTrans" cxnId="{F8D28372-B37F-4DAF-9801-47E01242F966}">
      <dgm:prSet/>
      <dgm:spPr/>
      <dgm:t>
        <a:bodyPr/>
        <a:lstStyle/>
        <a:p>
          <a:endParaRPr lang="ru-RU"/>
        </a:p>
      </dgm:t>
    </dgm:pt>
    <dgm:pt modelId="{AEA7A26B-34F7-4F4E-8FFD-9CDCB6741A62}" type="sibTrans" cxnId="{F8D28372-B37F-4DAF-9801-47E01242F966}">
      <dgm:prSet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D584E7DD-0E5C-4A0E-B548-F5D8E1FC1861}">
      <dgm:prSet phldrT="[Текст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4400" dirty="0" smtClean="0">
              <a:solidFill>
                <a:schemeClr val="tx1"/>
              </a:solidFill>
            </a:rPr>
            <a:t>В</a:t>
          </a:r>
          <a:r>
            <a:rPr lang="ru-RU" sz="1400" dirty="0" smtClean="0">
              <a:solidFill>
                <a:schemeClr val="tx1"/>
              </a:solidFill>
            </a:rPr>
            <a:t>неурочная деятельность</a:t>
          </a:r>
          <a:endParaRPr lang="ru-RU" sz="1400" dirty="0">
            <a:solidFill>
              <a:schemeClr val="tx1"/>
            </a:solidFill>
          </a:endParaRPr>
        </a:p>
      </dgm:t>
    </dgm:pt>
    <dgm:pt modelId="{834E4D14-831E-4B1F-91EC-0F978F66705C}" type="parTrans" cxnId="{DF9627C4-A662-4AF2-8952-9BB5175A552A}">
      <dgm:prSet/>
      <dgm:spPr/>
      <dgm:t>
        <a:bodyPr/>
        <a:lstStyle/>
        <a:p>
          <a:endParaRPr lang="ru-RU"/>
        </a:p>
      </dgm:t>
    </dgm:pt>
    <dgm:pt modelId="{52EEA2D0-89AE-4F33-A364-418544866752}" type="sibTrans" cxnId="{DF9627C4-A662-4AF2-8952-9BB5175A552A}">
      <dgm:prSet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1B64D216-3C75-47D3-9BB1-C56185DA6C3E}">
      <dgm:prSet phldrT="[Текст]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 smtClean="0"/>
            <a:t>Эффективность</a:t>
          </a:r>
          <a:endParaRPr lang="ru-RU" b="1" dirty="0"/>
        </a:p>
      </dgm:t>
    </dgm:pt>
    <dgm:pt modelId="{F7E4364D-A8C8-4FD9-8227-B902782C88E8}" type="parTrans" cxnId="{74C9D581-7477-4700-B966-3E9B4F49BBCA}">
      <dgm:prSet/>
      <dgm:spPr/>
      <dgm:t>
        <a:bodyPr/>
        <a:lstStyle/>
        <a:p>
          <a:endParaRPr lang="ru-RU"/>
        </a:p>
      </dgm:t>
    </dgm:pt>
    <dgm:pt modelId="{F5006131-E489-4E59-8CD5-85CDBE40BCD0}" type="sibTrans" cxnId="{74C9D581-7477-4700-B966-3E9B4F49BBCA}">
      <dgm:prSet/>
      <dgm:spPr/>
      <dgm:t>
        <a:bodyPr/>
        <a:lstStyle/>
        <a:p>
          <a:endParaRPr lang="ru-RU"/>
        </a:p>
      </dgm:t>
    </dgm:pt>
    <dgm:pt modelId="{F1A59EB0-D949-4042-969F-4FDCBC3B28F4}" type="pres">
      <dgm:prSet presAssocID="{506157CB-4B1A-4204-89AF-0E15F49E00A9}" presName="linearFlow" presStyleCnt="0">
        <dgm:presLayoutVars>
          <dgm:dir/>
          <dgm:resizeHandles val="exact"/>
        </dgm:presLayoutVars>
      </dgm:prSet>
      <dgm:spPr/>
    </dgm:pt>
    <dgm:pt modelId="{CF191A90-61FC-46AC-A6BB-FFCB8C057FCD}" type="pres">
      <dgm:prSet presAssocID="{86102970-9A0E-4A95-A2AA-73D498A6FB07}" presName="node" presStyleLbl="node1" presStyleIdx="0" presStyleCnt="3" custLinFactX="-1462" custLinFactNeighborX="-100000" custLinFactNeighborY="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E28B5-991C-440B-85C3-8152A87EC995}" type="pres">
      <dgm:prSet presAssocID="{AEA7A26B-34F7-4F4E-8FFD-9CDCB6741A62}" presName="spacerL" presStyleCnt="0"/>
      <dgm:spPr/>
    </dgm:pt>
    <dgm:pt modelId="{4A13756C-DF45-4DAC-BC40-2EDE9263D71E}" type="pres">
      <dgm:prSet presAssocID="{AEA7A26B-34F7-4F4E-8FFD-9CDCB6741A6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F76EE8A-9BA3-4649-96E8-390746F58927}" type="pres">
      <dgm:prSet presAssocID="{AEA7A26B-34F7-4F4E-8FFD-9CDCB6741A62}" presName="spacerR" presStyleCnt="0"/>
      <dgm:spPr/>
    </dgm:pt>
    <dgm:pt modelId="{81D2C622-1087-4D2B-A322-9803C4153FC9}" type="pres">
      <dgm:prSet presAssocID="{D584E7DD-0E5C-4A0E-B548-F5D8E1FC186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195EF-0C1A-4019-8C7F-1364EE29B481}" type="pres">
      <dgm:prSet presAssocID="{52EEA2D0-89AE-4F33-A364-418544866752}" presName="spacerL" presStyleCnt="0"/>
      <dgm:spPr/>
    </dgm:pt>
    <dgm:pt modelId="{B2FB9728-B5D2-4715-823E-F3BA1762FD99}" type="pres">
      <dgm:prSet presAssocID="{52EEA2D0-89AE-4F33-A364-41854486675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96566A4-2DFD-4213-B762-2FFCF479C3F4}" type="pres">
      <dgm:prSet presAssocID="{52EEA2D0-89AE-4F33-A364-418544866752}" presName="spacerR" presStyleCnt="0"/>
      <dgm:spPr/>
    </dgm:pt>
    <dgm:pt modelId="{6BFC87E5-7EFC-4905-8668-7CA0A68DDDFE}" type="pres">
      <dgm:prSet presAssocID="{1B64D216-3C75-47D3-9BB1-C56185DA6C3E}" presName="node" presStyleLbl="node1" presStyleIdx="2" presStyleCnt="3" custLinFactX="-3962" custLinFactNeighborX="-100000" custLinFactNeighborY="-2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9627C4-A662-4AF2-8952-9BB5175A552A}" srcId="{506157CB-4B1A-4204-89AF-0E15F49E00A9}" destId="{D584E7DD-0E5C-4A0E-B548-F5D8E1FC1861}" srcOrd="1" destOrd="0" parTransId="{834E4D14-831E-4B1F-91EC-0F978F66705C}" sibTransId="{52EEA2D0-89AE-4F33-A364-418544866752}"/>
    <dgm:cxn modelId="{1171A8FD-441A-43D5-B698-7DB842E7E79C}" type="presOf" srcId="{D584E7DD-0E5C-4A0E-B548-F5D8E1FC1861}" destId="{81D2C622-1087-4D2B-A322-9803C4153FC9}" srcOrd="0" destOrd="0" presId="urn:microsoft.com/office/officeart/2005/8/layout/equation1"/>
    <dgm:cxn modelId="{74C9D581-7477-4700-B966-3E9B4F49BBCA}" srcId="{506157CB-4B1A-4204-89AF-0E15F49E00A9}" destId="{1B64D216-3C75-47D3-9BB1-C56185DA6C3E}" srcOrd="2" destOrd="0" parTransId="{F7E4364D-A8C8-4FD9-8227-B902782C88E8}" sibTransId="{F5006131-E489-4E59-8CD5-85CDBE40BCD0}"/>
    <dgm:cxn modelId="{7575E6EB-83CE-4EE0-A9BF-6839C92EE533}" type="presOf" srcId="{AEA7A26B-34F7-4F4E-8FFD-9CDCB6741A62}" destId="{4A13756C-DF45-4DAC-BC40-2EDE9263D71E}" srcOrd="0" destOrd="0" presId="urn:microsoft.com/office/officeart/2005/8/layout/equation1"/>
    <dgm:cxn modelId="{F8D28372-B37F-4DAF-9801-47E01242F966}" srcId="{506157CB-4B1A-4204-89AF-0E15F49E00A9}" destId="{86102970-9A0E-4A95-A2AA-73D498A6FB07}" srcOrd="0" destOrd="0" parTransId="{29A0CA4D-12D1-4E3B-937E-EFD40B173D15}" sibTransId="{AEA7A26B-34F7-4F4E-8FFD-9CDCB6741A62}"/>
    <dgm:cxn modelId="{FB746FB8-D3A9-4906-A74F-B0FC3B1FEDE3}" type="presOf" srcId="{1B64D216-3C75-47D3-9BB1-C56185DA6C3E}" destId="{6BFC87E5-7EFC-4905-8668-7CA0A68DDDFE}" srcOrd="0" destOrd="0" presId="urn:microsoft.com/office/officeart/2005/8/layout/equation1"/>
    <dgm:cxn modelId="{AE74A731-B160-40A2-A148-076BB9E6310B}" type="presOf" srcId="{86102970-9A0E-4A95-A2AA-73D498A6FB07}" destId="{CF191A90-61FC-46AC-A6BB-FFCB8C057FCD}" srcOrd="0" destOrd="0" presId="urn:microsoft.com/office/officeart/2005/8/layout/equation1"/>
    <dgm:cxn modelId="{33F1E5B0-EDD5-4908-8DA3-84D650DA5958}" type="presOf" srcId="{52EEA2D0-89AE-4F33-A364-418544866752}" destId="{B2FB9728-B5D2-4715-823E-F3BA1762FD99}" srcOrd="0" destOrd="0" presId="urn:microsoft.com/office/officeart/2005/8/layout/equation1"/>
    <dgm:cxn modelId="{5AF443E6-865D-4BC3-9638-987B9931ACF0}" type="presOf" srcId="{506157CB-4B1A-4204-89AF-0E15F49E00A9}" destId="{F1A59EB0-D949-4042-969F-4FDCBC3B28F4}" srcOrd="0" destOrd="0" presId="urn:microsoft.com/office/officeart/2005/8/layout/equation1"/>
    <dgm:cxn modelId="{93438F39-850E-4BEA-93CC-738CBD5EAC4A}" type="presParOf" srcId="{F1A59EB0-D949-4042-969F-4FDCBC3B28F4}" destId="{CF191A90-61FC-46AC-A6BB-FFCB8C057FCD}" srcOrd="0" destOrd="0" presId="urn:microsoft.com/office/officeart/2005/8/layout/equation1"/>
    <dgm:cxn modelId="{E4180699-72CA-43EE-96D9-F8B709DF83A6}" type="presParOf" srcId="{F1A59EB0-D949-4042-969F-4FDCBC3B28F4}" destId="{834E28B5-991C-440B-85C3-8152A87EC995}" srcOrd="1" destOrd="0" presId="urn:microsoft.com/office/officeart/2005/8/layout/equation1"/>
    <dgm:cxn modelId="{1DECE8D6-B38B-423C-A529-3919F5B3F57B}" type="presParOf" srcId="{F1A59EB0-D949-4042-969F-4FDCBC3B28F4}" destId="{4A13756C-DF45-4DAC-BC40-2EDE9263D71E}" srcOrd="2" destOrd="0" presId="urn:microsoft.com/office/officeart/2005/8/layout/equation1"/>
    <dgm:cxn modelId="{AFDA5140-5B9F-4D5C-9C49-0FC9553D1024}" type="presParOf" srcId="{F1A59EB0-D949-4042-969F-4FDCBC3B28F4}" destId="{7F76EE8A-9BA3-4649-96E8-390746F58927}" srcOrd="3" destOrd="0" presId="urn:microsoft.com/office/officeart/2005/8/layout/equation1"/>
    <dgm:cxn modelId="{F44455BE-9598-4D09-AD98-7A8A1AF633DE}" type="presParOf" srcId="{F1A59EB0-D949-4042-969F-4FDCBC3B28F4}" destId="{81D2C622-1087-4D2B-A322-9803C4153FC9}" srcOrd="4" destOrd="0" presId="urn:microsoft.com/office/officeart/2005/8/layout/equation1"/>
    <dgm:cxn modelId="{FBA7B550-411F-43D1-9B1F-C6D72B6FF703}" type="presParOf" srcId="{F1A59EB0-D949-4042-969F-4FDCBC3B28F4}" destId="{B48195EF-0C1A-4019-8C7F-1364EE29B481}" srcOrd="5" destOrd="0" presId="urn:microsoft.com/office/officeart/2005/8/layout/equation1"/>
    <dgm:cxn modelId="{10A023D9-1218-4EA6-ACF2-EFC28D641A02}" type="presParOf" srcId="{F1A59EB0-D949-4042-969F-4FDCBC3B28F4}" destId="{B2FB9728-B5D2-4715-823E-F3BA1762FD99}" srcOrd="6" destOrd="0" presId="urn:microsoft.com/office/officeart/2005/8/layout/equation1"/>
    <dgm:cxn modelId="{4B25429F-C87B-43E4-B36D-95D854300E0E}" type="presParOf" srcId="{F1A59EB0-D949-4042-969F-4FDCBC3B28F4}" destId="{896566A4-2DFD-4213-B762-2FFCF479C3F4}" srcOrd="7" destOrd="0" presId="urn:microsoft.com/office/officeart/2005/8/layout/equation1"/>
    <dgm:cxn modelId="{61E1EC0D-4F1A-4757-9920-9AEEA8C95494}" type="presParOf" srcId="{F1A59EB0-D949-4042-969F-4FDCBC3B28F4}" destId="{6BFC87E5-7EFC-4905-8668-7CA0A68DDDF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8505FF-25A9-4052-BD91-D437C4F986D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40B7A0F5-56FE-4FC9-926B-2031505BE331}" type="pres">
      <dgm:prSet presAssocID="{548505FF-25A9-4052-BD91-D437C4F986D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1223FF91-B291-48F6-AC83-ED2629CAB6BD}" type="presOf" srcId="{548505FF-25A9-4052-BD91-D437C4F986D8}" destId="{40B7A0F5-56FE-4FC9-926B-2031505BE33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D349A7-014C-4BA0-B810-0039415DEAA0}" type="doc">
      <dgm:prSet loTypeId="urn:microsoft.com/office/officeart/2005/8/layout/bProcess3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0B86A14-F311-4D39-AFE4-766FD918401B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1.Обращение к директору МБОУ  «Новинская средняя общеобразовательная школа» </a:t>
          </a:r>
          <a:endParaRPr lang="ru-RU" dirty="0">
            <a:solidFill>
              <a:schemeClr val="bg1"/>
            </a:solidFill>
          </a:endParaRPr>
        </a:p>
      </dgm:t>
    </dgm:pt>
    <dgm:pt modelId="{CC010E0D-13E7-4038-BA38-ED5BCCB84419}" type="parTrans" cxnId="{48496B51-1F12-40F2-B50F-9AC11A786937}">
      <dgm:prSet/>
      <dgm:spPr/>
      <dgm:t>
        <a:bodyPr/>
        <a:lstStyle/>
        <a:p>
          <a:endParaRPr lang="ru-RU"/>
        </a:p>
      </dgm:t>
    </dgm:pt>
    <dgm:pt modelId="{645FBD6C-47EA-4F0A-9E96-B5B97818A9A2}" type="sibTrans" cxnId="{48496B51-1F12-40F2-B50F-9AC11A786937}">
      <dgm:prSet/>
      <dgm:spPr/>
      <dgm:t>
        <a:bodyPr/>
        <a:lstStyle/>
        <a:p>
          <a:endParaRPr lang="ru-RU"/>
        </a:p>
      </dgm:t>
    </dgm:pt>
    <dgm:pt modelId="{DB2B0036-281D-40D9-A8FA-79BCBB1E5992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2.Сбор краеведческого материала </a:t>
          </a:r>
          <a:endParaRPr lang="ru-RU" dirty="0">
            <a:solidFill>
              <a:schemeClr val="bg1"/>
            </a:solidFill>
          </a:endParaRPr>
        </a:p>
      </dgm:t>
    </dgm:pt>
    <dgm:pt modelId="{F060C6FD-6374-4E40-B31B-70774AB64335}" type="parTrans" cxnId="{73D1BADE-17E2-4A81-8AB9-1BD72730F511}">
      <dgm:prSet/>
      <dgm:spPr/>
      <dgm:t>
        <a:bodyPr/>
        <a:lstStyle/>
        <a:p>
          <a:endParaRPr lang="ru-RU"/>
        </a:p>
      </dgm:t>
    </dgm:pt>
    <dgm:pt modelId="{58DA00D3-A032-4636-99ED-AAAD6DD0038B}" type="sibTrans" cxnId="{73D1BADE-17E2-4A81-8AB9-1BD72730F511}">
      <dgm:prSet/>
      <dgm:spPr/>
      <dgm:t>
        <a:bodyPr/>
        <a:lstStyle/>
        <a:p>
          <a:endParaRPr lang="ru-RU"/>
        </a:p>
      </dgm:t>
    </dgm:pt>
    <dgm:pt modelId="{CAD8821A-55A0-41A7-BB30-424DB0C81718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3.Обращение к Главе администрации с/</a:t>
          </a:r>
          <a:r>
            <a:rPr lang="ru-RU" dirty="0" err="1" smtClean="0">
              <a:solidFill>
                <a:schemeClr val="bg1"/>
              </a:solidFill>
            </a:rPr>
            <a:t>п</a:t>
          </a:r>
          <a:r>
            <a:rPr lang="ru-RU" dirty="0" smtClean="0">
              <a:solidFill>
                <a:schemeClr val="bg1"/>
              </a:solidFill>
            </a:rPr>
            <a:t> «Новинское» </a:t>
          </a:r>
          <a:endParaRPr lang="ru-RU" dirty="0">
            <a:solidFill>
              <a:schemeClr val="bg1"/>
            </a:solidFill>
          </a:endParaRPr>
        </a:p>
      </dgm:t>
    </dgm:pt>
    <dgm:pt modelId="{0DC7C093-E484-4E77-82BF-7B5165E52919}" type="parTrans" cxnId="{5DBDAC01-AC5F-4E02-8350-9415898100F5}">
      <dgm:prSet/>
      <dgm:spPr/>
      <dgm:t>
        <a:bodyPr/>
        <a:lstStyle/>
        <a:p>
          <a:endParaRPr lang="ru-RU"/>
        </a:p>
      </dgm:t>
    </dgm:pt>
    <dgm:pt modelId="{D86D30E6-EBB2-4030-BA74-027FE952059F}" type="sibTrans" cxnId="{5DBDAC01-AC5F-4E02-8350-9415898100F5}">
      <dgm:prSet/>
      <dgm:spPr/>
      <dgm:t>
        <a:bodyPr/>
        <a:lstStyle/>
        <a:p>
          <a:endParaRPr lang="ru-RU"/>
        </a:p>
      </dgm:t>
    </dgm:pt>
    <dgm:pt modelId="{A6090D03-A06C-4B07-AAEE-8EDC9D2272DC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4.Взаимодействие с редакцией местной газеты «Новинские ведомости»</a:t>
          </a:r>
          <a:endParaRPr lang="ru-RU" dirty="0">
            <a:solidFill>
              <a:schemeClr val="bg1"/>
            </a:solidFill>
          </a:endParaRPr>
        </a:p>
      </dgm:t>
    </dgm:pt>
    <dgm:pt modelId="{FF78A488-E551-49EE-A781-C5854F191194}" type="parTrans" cxnId="{0D650CB0-2758-4A21-89B7-2EC895005F3E}">
      <dgm:prSet/>
      <dgm:spPr/>
      <dgm:t>
        <a:bodyPr/>
        <a:lstStyle/>
        <a:p>
          <a:endParaRPr lang="ru-RU"/>
        </a:p>
      </dgm:t>
    </dgm:pt>
    <dgm:pt modelId="{94106732-BFD5-477B-8288-24BEFFE4D27C}" type="sibTrans" cxnId="{0D650CB0-2758-4A21-89B7-2EC895005F3E}">
      <dgm:prSet/>
      <dgm:spPr/>
      <dgm:t>
        <a:bodyPr/>
        <a:lstStyle/>
        <a:p>
          <a:endParaRPr lang="ru-RU"/>
        </a:p>
      </dgm:t>
    </dgm:pt>
    <dgm:pt modelId="{64A30B40-3EFC-47D5-9E91-17DC72439B2F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5.Привлечение учащихся других классов для оформления тематических стендов</a:t>
          </a:r>
          <a:endParaRPr lang="ru-RU" dirty="0">
            <a:solidFill>
              <a:schemeClr val="bg1"/>
            </a:solidFill>
          </a:endParaRPr>
        </a:p>
      </dgm:t>
    </dgm:pt>
    <dgm:pt modelId="{B98992D0-C076-4B73-BFE0-0667AE940D44}" type="parTrans" cxnId="{85638500-D023-423E-A78B-58169CE1609F}">
      <dgm:prSet/>
      <dgm:spPr/>
      <dgm:t>
        <a:bodyPr/>
        <a:lstStyle/>
        <a:p>
          <a:endParaRPr lang="ru-RU"/>
        </a:p>
      </dgm:t>
    </dgm:pt>
    <dgm:pt modelId="{F593B21C-8D08-48C5-B508-FA18C56C7383}" type="sibTrans" cxnId="{85638500-D023-423E-A78B-58169CE1609F}">
      <dgm:prSet/>
      <dgm:spPr/>
      <dgm:t>
        <a:bodyPr/>
        <a:lstStyle/>
        <a:p>
          <a:endParaRPr lang="ru-RU"/>
        </a:p>
      </dgm:t>
    </dgm:pt>
    <dgm:pt modelId="{45FAE8BB-92B7-4B6F-97C2-9E625DCD490E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6. Подготовка материалов для тематических экскурсий по школьному музею</a:t>
          </a:r>
          <a:endParaRPr lang="ru-RU" dirty="0">
            <a:solidFill>
              <a:schemeClr val="bg1"/>
            </a:solidFill>
          </a:endParaRPr>
        </a:p>
      </dgm:t>
    </dgm:pt>
    <dgm:pt modelId="{A65AE09C-5914-42B8-87A6-B04FAC6B7121}" type="parTrans" cxnId="{B3F29890-BD9C-4679-AA60-EAE2FFACC706}">
      <dgm:prSet/>
      <dgm:spPr/>
      <dgm:t>
        <a:bodyPr/>
        <a:lstStyle/>
        <a:p>
          <a:endParaRPr lang="ru-RU"/>
        </a:p>
      </dgm:t>
    </dgm:pt>
    <dgm:pt modelId="{6BEF7B50-BA54-43A0-8202-8C9F1BC0868B}" type="sibTrans" cxnId="{B3F29890-BD9C-4679-AA60-EAE2FFACC706}">
      <dgm:prSet/>
      <dgm:spPr/>
      <dgm:t>
        <a:bodyPr/>
        <a:lstStyle/>
        <a:p>
          <a:endParaRPr lang="ru-RU"/>
        </a:p>
      </dgm:t>
    </dgm:pt>
    <dgm:pt modelId="{179A92BC-2398-4938-AADF-7F7FAA8C19A6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7. Индивидуальная работа со старожилами с/</a:t>
          </a:r>
          <a:r>
            <a:rPr lang="ru-RU" dirty="0" err="1" smtClean="0">
              <a:solidFill>
                <a:schemeClr val="bg1"/>
              </a:solidFill>
            </a:rPr>
            <a:t>п</a:t>
          </a:r>
          <a:r>
            <a:rPr lang="ru-RU" dirty="0" smtClean="0">
              <a:solidFill>
                <a:schemeClr val="bg1"/>
              </a:solidFill>
            </a:rPr>
            <a:t> «Новинское»,интервью с ними</a:t>
          </a:r>
          <a:endParaRPr lang="ru-RU" dirty="0">
            <a:solidFill>
              <a:schemeClr val="bg1"/>
            </a:solidFill>
          </a:endParaRPr>
        </a:p>
      </dgm:t>
    </dgm:pt>
    <dgm:pt modelId="{32E1FE8C-21DC-4645-9B71-0824A3FD4ABA}" type="parTrans" cxnId="{A9E46C9C-D395-491E-AB4A-13F68D4F5172}">
      <dgm:prSet/>
      <dgm:spPr/>
      <dgm:t>
        <a:bodyPr/>
        <a:lstStyle/>
        <a:p>
          <a:endParaRPr lang="ru-RU"/>
        </a:p>
      </dgm:t>
    </dgm:pt>
    <dgm:pt modelId="{82B16CBD-6AFB-46B4-B2CC-8B1D8A5F1314}" type="sibTrans" cxnId="{A9E46C9C-D395-491E-AB4A-13F68D4F5172}">
      <dgm:prSet/>
      <dgm:spPr/>
      <dgm:t>
        <a:bodyPr/>
        <a:lstStyle/>
        <a:p>
          <a:endParaRPr lang="ru-RU"/>
        </a:p>
      </dgm:t>
    </dgm:pt>
    <dgm:pt modelId="{573EA6AA-704B-4B3D-BFDD-ED6EE8EBF7EC}" type="pres">
      <dgm:prSet presAssocID="{34D349A7-014C-4BA0-B810-0039415DEA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0AEC1A-7D17-4BB0-B8EF-C797D6E89D48}" type="pres">
      <dgm:prSet presAssocID="{50B86A14-F311-4D39-AFE4-766FD918401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3E5D7-E889-4675-A970-84A28AB80597}" type="pres">
      <dgm:prSet presAssocID="{645FBD6C-47EA-4F0A-9E96-B5B97818A9A2}" presName="sibTrans" presStyleLbl="sibTrans1D1" presStyleIdx="0" presStyleCnt="6"/>
      <dgm:spPr/>
      <dgm:t>
        <a:bodyPr/>
        <a:lstStyle/>
        <a:p>
          <a:endParaRPr lang="ru-RU"/>
        </a:p>
      </dgm:t>
    </dgm:pt>
    <dgm:pt modelId="{A90B40F7-0E4C-48A8-AF45-AF825564914A}" type="pres">
      <dgm:prSet presAssocID="{645FBD6C-47EA-4F0A-9E96-B5B97818A9A2}" presName="connectorText" presStyleLbl="sibTrans1D1" presStyleIdx="0" presStyleCnt="6"/>
      <dgm:spPr/>
      <dgm:t>
        <a:bodyPr/>
        <a:lstStyle/>
        <a:p>
          <a:endParaRPr lang="ru-RU"/>
        </a:p>
      </dgm:t>
    </dgm:pt>
    <dgm:pt modelId="{FC3D3505-7A71-4EB4-8597-2497B6C77472}" type="pres">
      <dgm:prSet presAssocID="{DB2B0036-281D-40D9-A8FA-79BCBB1E599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0359F-8510-4A05-9BCA-008AFAAD6C77}" type="pres">
      <dgm:prSet presAssocID="{58DA00D3-A032-4636-99ED-AAAD6DD0038B}" presName="sibTrans" presStyleLbl="sibTrans1D1" presStyleIdx="1" presStyleCnt="6"/>
      <dgm:spPr/>
      <dgm:t>
        <a:bodyPr/>
        <a:lstStyle/>
        <a:p>
          <a:endParaRPr lang="ru-RU"/>
        </a:p>
      </dgm:t>
    </dgm:pt>
    <dgm:pt modelId="{82C90BA4-30F2-4DFA-9121-16DC698E7EFD}" type="pres">
      <dgm:prSet presAssocID="{58DA00D3-A032-4636-99ED-AAAD6DD0038B}" presName="connectorText" presStyleLbl="sibTrans1D1" presStyleIdx="1" presStyleCnt="6"/>
      <dgm:spPr/>
      <dgm:t>
        <a:bodyPr/>
        <a:lstStyle/>
        <a:p>
          <a:endParaRPr lang="ru-RU"/>
        </a:p>
      </dgm:t>
    </dgm:pt>
    <dgm:pt modelId="{375946DB-E8E4-425F-8811-5E29E197BD05}" type="pres">
      <dgm:prSet presAssocID="{CAD8821A-55A0-41A7-BB30-424DB0C8171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5FB16-7B7D-4C9A-B6BB-917FB60CC9BD}" type="pres">
      <dgm:prSet presAssocID="{D86D30E6-EBB2-4030-BA74-027FE952059F}" presName="sibTrans" presStyleLbl="sibTrans1D1" presStyleIdx="2" presStyleCnt="6"/>
      <dgm:spPr/>
      <dgm:t>
        <a:bodyPr/>
        <a:lstStyle/>
        <a:p>
          <a:endParaRPr lang="ru-RU"/>
        </a:p>
      </dgm:t>
    </dgm:pt>
    <dgm:pt modelId="{8947D993-9B5E-4CDF-90D9-AAC48324D43B}" type="pres">
      <dgm:prSet presAssocID="{D86D30E6-EBB2-4030-BA74-027FE952059F}" presName="connectorText" presStyleLbl="sibTrans1D1" presStyleIdx="2" presStyleCnt="6"/>
      <dgm:spPr/>
      <dgm:t>
        <a:bodyPr/>
        <a:lstStyle/>
        <a:p>
          <a:endParaRPr lang="ru-RU"/>
        </a:p>
      </dgm:t>
    </dgm:pt>
    <dgm:pt modelId="{A4340A9C-48F9-4513-B82D-EAE0DCBD1324}" type="pres">
      <dgm:prSet presAssocID="{A6090D03-A06C-4B07-AAEE-8EDC9D2272D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B85CF-611D-4F35-AC2D-ED5EFD1BD998}" type="pres">
      <dgm:prSet presAssocID="{94106732-BFD5-477B-8288-24BEFFE4D27C}" presName="sibTrans" presStyleLbl="sibTrans1D1" presStyleIdx="3" presStyleCnt="6"/>
      <dgm:spPr/>
      <dgm:t>
        <a:bodyPr/>
        <a:lstStyle/>
        <a:p>
          <a:endParaRPr lang="ru-RU"/>
        </a:p>
      </dgm:t>
    </dgm:pt>
    <dgm:pt modelId="{F0D138C4-D89D-4490-A182-CE54183AD17A}" type="pres">
      <dgm:prSet presAssocID="{94106732-BFD5-477B-8288-24BEFFE4D27C}" presName="connectorText" presStyleLbl="sibTrans1D1" presStyleIdx="3" presStyleCnt="6"/>
      <dgm:spPr/>
      <dgm:t>
        <a:bodyPr/>
        <a:lstStyle/>
        <a:p>
          <a:endParaRPr lang="ru-RU"/>
        </a:p>
      </dgm:t>
    </dgm:pt>
    <dgm:pt modelId="{C02E8A9A-4D51-410A-A720-DF0F1E7AE074}" type="pres">
      <dgm:prSet presAssocID="{64A30B40-3EFC-47D5-9E91-17DC72439B2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A1C75-5BA0-472C-85B2-7421DAEEE936}" type="pres">
      <dgm:prSet presAssocID="{F593B21C-8D08-48C5-B508-FA18C56C7383}" presName="sibTrans" presStyleLbl="sibTrans1D1" presStyleIdx="4" presStyleCnt="6"/>
      <dgm:spPr/>
      <dgm:t>
        <a:bodyPr/>
        <a:lstStyle/>
        <a:p>
          <a:endParaRPr lang="ru-RU"/>
        </a:p>
      </dgm:t>
    </dgm:pt>
    <dgm:pt modelId="{7F26A24A-7189-436F-9E7F-BA1895E71817}" type="pres">
      <dgm:prSet presAssocID="{F593B21C-8D08-48C5-B508-FA18C56C7383}" presName="connectorText" presStyleLbl="sibTrans1D1" presStyleIdx="4" presStyleCnt="6"/>
      <dgm:spPr/>
      <dgm:t>
        <a:bodyPr/>
        <a:lstStyle/>
        <a:p>
          <a:endParaRPr lang="ru-RU"/>
        </a:p>
      </dgm:t>
    </dgm:pt>
    <dgm:pt modelId="{7B0E2253-ACB1-4236-BABB-6D60781F52F1}" type="pres">
      <dgm:prSet presAssocID="{45FAE8BB-92B7-4B6F-97C2-9E625DCD490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7A6C8-20F1-4B13-A67E-ED73B552C494}" type="pres">
      <dgm:prSet presAssocID="{6BEF7B50-BA54-43A0-8202-8C9F1BC0868B}" presName="sibTrans" presStyleLbl="sibTrans1D1" presStyleIdx="5" presStyleCnt="6"/>
      <dgm:spPr/>
      <dgm:t>
        <a:bodyPr/>
        <a:lstStyle/>
        <a:p>
          <a:endParaRPr lang="ru-RU"/>
        </a:p>
      </dgm:t>
    </dgm:pt>
    <dgm:pt modelId="{EDA6C6AF-EA49-4634-9786-842CEFEE492F}" type="pres">
      <dgm:prSet presAssocID="{6BEF7B50-BA54-43A0-8202-8C9F1BC0868B}" presName="connectorText" presStyleLbl="sibTrans1D1" presStyleIdx="5" presStyleCnt="6"/>
      <dgm:spPr/>
      <dgm:t>
        <a:bodyPr/>
        <a:lstStyle/>
        <a:p>
          <a:endParaRPr lang="ru-RU"/>
        </a:p>
      </dgm:t>
    </dgm:pt>
    <dgm:pt modelId="{8B596360-930B-4B78-AF7D-D10648E2A722}" type="pres">
      <dgm:prSet presAssocID="{179A92BC-2398-4938-AADF-7F7FAA8C19A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1310D7-8C84-4A76-A619-4105814AABAD}" type="presOf" srcId="{94106732-BFD5-477B-8288-24BEFFE4D27C}" destId="{5ACB85CF-611D-4F35-AC2D-ED5EFD1BD998}" srcOrd="0" destOrd="0" presId="urn:microsoft.com/office/officeart/2005/8/layout/bProcess3"/>
    <dgm:cxn modelId="{35F798CE-1EAF-48B7-B04A-9B4D0FC22A38}" type="presOf" srcId="{A6090D03-A06C-4B07-AAEE-8EDC9D2272DC}" destId="{A4340A9C-48F9-4513-B82D-EAE0DCBD1324}" srcOrd="0" destOrd="0" presId="urn:microsoft.com/office/officeart/2005/8/layout/bProcess3"/>
    <dgm:cxn modelId="{F5830783-8424-4DCC-B6BE-D453E53277E7}" type="presOf" srcId="{D86D30E6-EBB2-4030-BA74-027FE952059F}" destId="{0A25FB16-7B7D-4C9A-B6BB-917FB60CC9BD}" srcOrd="0" destOrd="0" presId="urn:microsoft.com/office/officeart/2005/8/layout/bProcess3"/>
    <dgm:cxn modelId="{1B5D8A6E-147D-492F-8D94-0BA515CB6146}" type="presOf" srcId="{50B86A14-F311-4D39-AFE4-766FD918401B}" destId="{C30AEC1A-7D17-4BB0-B8EF-C797D6E89D48}" srcOrd="0" destOrd="0" presId="urn:microsoft.com/office/officeart/2005/8/layout/bProcess3"/>
    <dgm:cxn modelId="{85638500-D023-423E-A78B-58169CE1609F}" srcId="{34D349A7-014C-4BA0-B810-0039415DEAA0}" destId="{64A30B40-3EFC-47D5-9E91-17DC72439B2F}" srcOrd="4" destOrd="0" parTransId="{B98992D0-C076-4B73-BFE0-0667AE940D44}" sibTransId="{F593B21C-8D08-48C5-B508-FA18C56C7383}"/>
    <dgm:cxn modelId="{21206DDD-7E79-4356-BE46-6B5FD1BA131E}" type="presOf" srcId="{DB2B0036-281D-40D9-A8FA-79BCBB1E5992}" destId="{FC3D3505-7A71-4EB4-8597-2497B6C77472}" srcOrd="0" destOrd="0" presId="urn:microsoft.com/office/officeart/2005/8/layout/bProcess3"/>
    <dgm:cxn modelId="{A9E46C9C-D395-491E-AB4A-13F68D4F5172}" srcId="{34D349A7-014C-4BA0-B810-0039415DEAA0}" destId="{179A92BC-2398-4938-AADF-7F7FAA8C19A6}" srcOrd="6" destOrd="0" parTransId="{32E1FE8C-21DC-4645-9B71-0824A3FD4ABA}" sibTransId="{82B16CBD-6AFB-46B4-B2CC-8B1D8A5F1314}"/>
    <dgm:cxn modelId="{48496B51-1F12-40F2-B50F-9AC11A786937}" srcId="{34D349A7-014C-4BA0-B810-0039415DEAA0}" destId="{50B86A14-F311-4D39-AFE4-766FD918401B}" srcOrd="0" destOrd="0" parTransId="{CC010E0D-13E7-4038-BA38-ED5BCCB84419}" sibTransId="{645FBD6C-47EA-4F0A-9E96-B5B97818A9A2}"/>
    <dgm:cxn modelId="{9D533293-EBB7-4F63-8005-BA44A50BA2E5}" type="presOf" srcId="{F593B21C-8D08-48C5-B508-FA18C56C7383}" destId="{5F7A1C75-5BA0-472C-85B2-7421DAEEE936}" srcOrd="0" destOrd="0" presId="urn:microsoft.com/office/officeart/2005/8/layout/bProcess3"/>
    <dgm:cxn modelId="{BCBDCB24-A051-4D73-B6FD-6DC1330D53A3}" type="presOf" srcId="{645FBD6C-47EA-4F0A-9E96-B5B97818A9A2}" destId="{A90B40F7-0E4C-48A8-AF45-AF825564914A}" srcOrd="1" destOrd="0" presId="urn:microsoft.com/office/officeart/2005/8/layout/bProcess3"/>
    <dgm:cxn modelId="{F1F22198-8F44-42E4-81B6-AC1ABAE7645A}" type="presOf" srcId="{58DA00D3-A032-4636-99ED-AAAD6DD0038B}" destId="{82C90BA4-30F2-4DFA-9121-16DC698E7EFD}" srcOrd="1" destOrd="0" presId="urn:microsoft.com/office/officeart/2005/8/layout/bProcess3"/>
    <dgm:cxn modelId="{7238EE1C-8959-46D3-A09D-2BC8AF40C1C3}" type="presOf" srcId="{94106732-BFD5-477B-8288-24BEFFE4D27C}" destId="{F0D138C4-D89D-4490-A182-CE54183AD17A}" srcOrd="1" destOrd="0" presId="urn:microsoft.com/office/officeart/2005/8/layout/bProcess3"/>
    <dgm:cxn modelId="{C3CEC466-841B-4D63-BC3F-E21F5D5119B4}" type="presOf" srcId="{34D349A7-014C-4BA0-B810-0039415DEAA0}" destId="{573EA6AA-704B-4B3D-BFDD-ED6EE8EBF7EC}" srcOrd="0" destOrd="0" presId="urn:microsoft.com/office/officeart/2005/8/layout/bProcess3"/>
    <dgm:cxn modelId="{0D650CB0-2758-4A21-89B7-2EC895005F3E}" srcId="{34D349A7-014C-4BA0-B810-0039415DEAA0}" destId="{A6090D03-A06C-4B07-AAEE-8EDC9D2272DC}" srcOrd="3" destOrd="0" parTransId="{FF78A488-E551-49EE-A781-C5854F191194}" sibTransId="{94106732-BFD5-477B-8288-24BEFFE4D27C}"/>
    <dgm:cxn modelId="{092A98E6-7606-4D1B-BB74-0454A6977AED}" type="presOf" srcId="{6BEF7B50-BA54-43A0-8202-8C9F1BC0868B}" destId="{78E7A6C8-20F1-4B13-A67E-ED73B552C494}" srcOrd="0" destOrd="0" presId="urn:microsoft.com/office/officeart/2005/8/layout/bProcess3"/>
    <dgm:cxn modelId="{B29E0B3F-8149-4EA0-95C0-FD060B6BE018}" type="presOf" srcId="{D86D30E6-EBB2-4030-BA74-027FE952059F}" destId="{8947D993-9B5E-4CDF-90D9-AAC48324D43B}" srcOrd="1" destOrd="0" presId="urn:microsoft.com/office/officeart/2005/8/layout/bProcess3"/>
    <dgm:cxn modelId="{FCF8F106-984B-4D2E-A12F-1D62CB97E80D}" type="presOf" srcId="{CAD8821A-55A0-41A7-BB30-424DB0C81718}" destId="{375946DB-E8E4-425F-8811-5E29E197BD05}" srcOrd="0" destOrd="0" presId="urn:microsoft.com/office/officeart/2005/8/layout/bProcess3"/>
    <dgm:cxn modelId="{A7180809-1CDF-4C3F-8145-D5EACF0015EF}" type="presOf" srcId="{45FAE8BB-92B7-4B6F-97C2-9E625DCD490E}" destId="{7B0E2253-ACB1-4236-BABB-6D60781F52F1}" srcOrd="0" destOrd="0" presId="urn:microsoft.com/office/officeart/2005/8/layout/bProcess3"/>
    <dgm:cxn modelId="{E07FA26F-9291-44F5-8089-C968E0ED3BF9}" type="presOf" srcId="{F593B21C-8D08-48C5-B508-FA18C56C7383}" destId="{7F26A24A-7189-436F-9E7F-BA1895E71817}" srcOrd="1" destOrd="0" presId="urn:microsoft.com/office/officeart/2005/8/layout/bProcess3"/>
    <dgm:cxn modelId="{4DEF4B4B-DB2A-40D0-A3E2-49D0EF61D226}" type="presOf" srcId="{645FBD6C-47EA-4F0A-9E96-B5B97818A9A2}" destId="{79D3E5D7-E889-4675-A970-84A28AB80597}" srcOrd="0" destOrd="0" presId="urn:microsoft.com/office/officeart/2005/8/layout/bProcess3"/>
    <dgm:cxn modelId="{AE77C69D-B465-4545-AEFD-5F8B08E57445}" type="presOf" srcId="{64A30B40-3EFC-47D5-9E91-17DC72439B2F}" destId="{C02E8A9A-4D51-410A-A720-DF0F1E7AE074}" srcOrd="0" destOrd="0" presId="urn:microsoft.com/office/officeart/2005/8/layout/bProcess3"/>
    <dgm:cxn modelId="{B3F29890-BD9C-4679-AA60-EAE2FFACC706}" srcId="{34D349A7-014C-4BA0-B810-0039415DEAA0}" destId="{45FAE8BB-92B7-4B6F-97C2-9E625DCD490E}" srcOrd="5" destOrd="0" parTransId="{A65AE09C-5914-42B8-87A6-B04FAC6B7121}" sibTransId="{6BEF7B50-BA54-43A0-8202-8C9F1BC0868B}"/>
    <dgm:cxn modelId="{5DBDAC01-AC5F-4E02-8350-9415898100F5}" srcId="{34D349A7-014C-4BA0-B810-0039415DEAA0}" destId="{CAD8821A-55A0-41A7-BB30-424DB0C81718}" srcOrd="2" destOrd="0" parTransId="{0DC7C093-E484-4E77-82BF-7B5165E52919}" sibTransId="{D86D30E6-EBB2-4030-BA74-027FE952059F}"/>
    <dgm:cxn modelId="{98718731-4957-44CB-B08D-B337796CF09C}" type="presOf" srcId="{179A92BC-2398-4938-AADF-7F7FAA8C19A6}" destId="{8B596360-930B-4B78-AF7D-D10648E2A722}" srcOrd="0" destOrd="0" presId="urn:microsoft.com/office/officeart/2005/8/layout/bProcess3"/>
    <dgm:cxn modelId="{7AA45AB8-0044-487A-83FB-AC79B09B676B}" type="presOf" srcId="{58DA00D3-A032-4636-99ED-AAAD6DD0038B}" destId="{5A30359F-8510-4A05-9BCA-008AFAAD6C77}" srcOrd="0" destOrd="0" presId="urn:microsoft.com/office/officeart/2005/8/layout/bProcess3"/>
    <dgm:cxn modelId="{4516EF6D-B727-4F0C-95AC-AEE234B03936}" type="presOf" srcId="{6BEF7B50-BA54-43A0-8202-8C9F1BC0868B}" destId="{EDA6C6AF-EA49-4634-9786-842CEFEE492F}" srcOrd="1" destOrd="0" presId="urn:microsoft.com/office/officeart/2005/8/layout/bProcess3"/>
    <dgm:cxn modelId="{73D1BADE-17E2-4A81-8AB9-1BD72730F511}" srcId="{34D349A7-014C-4BA0-B810-0039415DEAA0}" destId="{DB2B0036-281D-40D9-A8FA-79BCBB1E5992}" srcOrd="1" destOrd="0" parTransId="{F060C6FD-6374-4E40-B31B-70774AB64335}" sibTransId="{58DA00D3-A032-4636-99ED-AAAD6DD0038B}"/>
    <dgm:cxn modelId="{05F10620-781E-4CAD-8AD8-585540B31C96}" type="presParOf" srcId="{573EA6AA-704B-4B3D-BFDD-ED6EE8EBF7EC}" destId="{C30AEC1A-7D17-4BB0-B8EF-C797D6E89D48}" srcOrd="0" destOrd="0" presId="urn:microsoft.com/office/officeart/2005/8/layout/bProcess3"/>
    <dgm:cxn modelId="{587E263F-44D8-4A23-AC29-F1026FB708A9}" type="presParOf" srcId="{573EA6AA-704B-4B3D-BFDD-ED6EE8EBF7EC}" destId="{79D3E5D7-E889-4675-A970-84A28AB80597}" srcOrd="1" destOrd="0" presId="urn:microsoft.com/office/officeart/2005/8/layout/bProcess3"/>
    <dgm:cxn modelId="{FC985931-3F27-406D-BF1B-4074ECF1FD5F}" type="presParOf" srcId="{79D3E5D7-E889-4675-A970-84A28AB80597}" destId="{A90B40F7-0E4C-48A8-AF45-AF825564914A}" srcOrd="0" destOrd="0" presId="urn:microsoft.com/office/officeart/2005/8/layout/bProcess3"/>
    <dgm:cxn modelId="{B9DF611D-F68B-4D7C-AD34-533270F37AFF}" type="presParOf" srcId="{573EA6AA-704B-4B3D-BFDD-ED6EE8EBF7EC}" destId="{FC3D3505-7A71-4EB4-8597-2497B6C77472}" srcOrd="2" destOrd="0" presId="urn:microsoft.com/office/officeart/2005/8/layout/bProcess3"/>
    <dgm:cxn modelId="{781AFE3A-1A0C-4C1B-9C74-2FDFD73F180F}" type="presParOf" srcId="{573EA6AA-704B-4B3D-BFDD-ED6EE8EBF7EC}" destId="{5A30359F-8510-4A05-9BCA-008AFAAD6C77}" srcOrd="3" destOrd="0" presId="urn:microsoft.com/office/officeart/2005/8/layout/bProcess3"/>
    <dgm:cxn modelId="{F7E073CE-2A7D-4E41-BEB7-FCBF746C3F4A}" type="presParOf" srcId="{5A30359F-8510-4A05-9BCA-008AFAAD6C77}" destId="{82C90BA4-30F2-4DFA-9121-16DC698E7EFD}" srcOrd="0" destOrd="0" presId="urn:microsoft.com/office/officeart/2005/8/layout/bProcess3"/>
    <dgm:cxn modelId="{3AE652B5-4EA9-4BCB-A615-5C82E62FF1D6}" type="presParOf" srcId="{573EA6AA-704B-4B3D-BFDD-ED6EE8EBF7EC}" destId="{375946DB-E8E4-425F-8811-5E29E197BD05}" srcOrd="4" destOrd="0" presId="urn:microsoft.com/office/officeart/2005/8/layout/bProcess3"/>
    <dgm:cxn modelId="{5D2F11D2-EDF7-43CB-BD27-81A8CDFBE1FB}" type="presParOf" srcId="{573EA6AA-704B-4B3D-BFDD-ED6EE8EBF7EC}" destId="{0A25FB16-7B7D-4C9A-B6BB-917FB60CC9BD}" srcOrd="5" destOrd="0" presId="urn:microsoft.com/office/officeart/2005/8/layout/bProcess3"/>
    <dgm:cxn modelId="{2D9917CA-194C-4E1D-8CD2-404C06EF5C94}" type="presParOf" srcId="{0A25FB16-7B7D-4C9A-B6BB-917FB60CC9BD}" destId="{8947D993-9B5E-4CDF-90D9-AAC48324D43B}" srcOrd="0" destOrd="0" presId="urn:microsoft.com/office/officeart/2005/8/layout/bProcess3"/>
    <dgm:cxn modelId="{710EAE69-4823-4C22-B6A3-9679E9C6764B}" type="presParOf" srcId="{573EA6AA-704B-4B3D-BFDD-ED6EE8EBF7EC}" destId="{A4340A9C-48F9-4513-B82D-EAE0DCBD1324}" srcOrd="6" destOrd="0" presId="urn:microsoft.com/office/officeart/2005/8/layout/bProcess3"/>
    <dgm:cxn modelId="{18C72C5C-F179-41A2-A44D-49489B99EF4A}" type="presParOf" srcId="{573EA6AA-704B-4B3D-BFDD-ED6EE8EBF7EC}" destId="{5ACB85CF-611D-4F35-AC2D-ED5EFD1BD998}" srcOrd="7" destOrd="0" presId="urn:microsoft.com/office/officeart/2005/8/layout/bProcess3"/>
    <dgm:cxn modelId="{5BFC4FBB-FA1E-4BF7-B154-529AAACE3B7F}" type="presParOf" srcId="{5ACB85CF-611D-4F35-AC2D-ED5EFD1BD998}" destId="{F0D138C4-D89D-4490-A182-CE54183AD17A}" srcOrd="0" destOrd="0" presId="urn:microsoft.com/office/officeart/2005/8/layout/bProcess3"/>
    <dgm:cxn modelId="{20917C05-DF6C-4885-BAB3-78FCE33BB0E9}" type="presParOf" srcId="{573EA6AA-704B-4B3D-BFDD-ED6EE8EBF7EC}" destId="{C02E8A9A-4D51-410A-A720-DF0F1E7AE074}" srcOrd="8" destOrd="0" presId="urn:microsoft.com/office/officeart/2005/8/layout/bProcess3"/>
    <dgm:cxn modelId="{6537B2BA-0428-4940-B578-33088513737D}" type="presParOf" srcId="{573EA6AA-704B-4B3D-BFDD-ED6EE8EBF7EC}" destId="{5F7A1C75-5BA0-472C-85B2-7421DAEEE936}" srcOrd="9" destOrd="0" presId="urn:microsoft.com/office/officeart/2005/8/layout/bProcess3"/>
    <dgm:cxn modelId="{C9690BB4-08C9-4365-A382-4E12D93D7B00}" type="presParOf" srcId="{5F7A1C75-5BA0-472C-85B2-7421DAEEE936}" destId="{7F26A24A-7189-436F-9E7F-BA1895E71817}" srcOrd="0" destOrd="0" presId="urn:microsoft.com/office/officeart/2005/8/layout/bProcess3"/>
    <dgm:cxn modelId="{A336CC3A-9E50-4AA2-A173-5E902978AF2A}" type="presParOf" srcId="{573EA6AA-704B-4B3D-BFDD-ED6EE8EBF7EC}" destId="{7B0E2253-ACB1-4236-BABB-6D60781F52F1}" srcOrd="10" destOrd="0" presId="urn:microsoft.com/office/officeart/2005/8/layout/bProcess3"/>
    <dgm:cxn modelId="{136BF9DF-5C42-45D3-BCFE-44CCB03319D2}" type="presParOf" srcId="{573EA6AA-704B-4B3D-BFDD-ED6EE8EBF7EC}" destId="{78E7A6C8-20F1-4B13-A67E-ED73B552C494}" srcOrd="11" destOrd="0" presId="urn:microsoft.com/office/officeart/2005/8/layout/bProcess3"/>
    <dgm:cxn modelId="{E045A626-6EED-4DE8-AD4E-E29F6285090C}" type="presParOf" srcId="{78E7A6C8-20F1-4B13-A67E-ED73B552C494}" destId="{EDA6C6AF-EA49-4634-9786-842CEFEE492F}" srcOrd="0" destOrd="0" presId="urn:microsoft.com/office/officeart/2005/8/layout/bProcess3"/>
    <dgm:cxn modelId="{0276AE65-60E2-4457-A780-4760F413C982}" type="presParOf" srcId="{573EA6AA-704B-4B3D-BFDD-ED6EE8EBF7EC}" destId="{8B596360-930B-4B78-AF7D-D10648E2A722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5DE37B-2EAF-4C7B-AA5D-8755C844E763}" type="doc">
      <dgm:prSet loTypeId="urn:microsoft.com/office/officeart/2005/8/layout/vList6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659C152-5F6E-409B-95B9-4CA1301B8019}">
      <dgm:prSet phldrT="[Текст]"/>
      <dgm:spPr/>
      <dgm:t>
        <a:bodyPr/>
        <a:lstStyle/>
        <a:p>
          <a:r>
            <a:rPr lang="ru-RU" dirty="0" smtClean="0"/>
            <a:t>Группа№1</a:t>
          </a:r>
          <a:endParaRPr lang="ru-RU" dirty="0"/>
        </a:p>
      </dgm:t>
    </dgm:pt>
    <dgm:pt modelId="{3B4F60F2-FF9E-4F74-AA22-53D1B1AA5E4F}" type="parTrans" cxnId="{57685E07-6DB8-424A-BBCC-6F303BDC7302}">
      <dgm:prSet/>
      <dgm:spPr/>
      <dgm:t>
        <a:bodyPr/>
        <a:lstStyle/>
        <a:p>
          <a:endParaRPr lang="ru-RU"/>
        </a:p>
      </dgm:t>
    </dgm:pt>
    <dgm:pt modelId="{2634F866-7264-487F-86E3-5281855D35BC}" type="sibTrans" cxnId="{57685E07-6DB8-424A-BBCC-6F303BDC7302}">
      <dgm:prSet/>
      <dgm:spPr/>
      <dgm:t>
        <a:bodyPr/>
        <a:lstStyle/>
        <a:p>
          <a:endParaRPr lang="ru-RU"/>
        </a:p>
      </dgm:t>
    </dgm:pt>
    <dgm:pt modelId="{E41D0CE1-2D59-421D-9816-BBF268890B5E}">
      <dgm:prSet phldrT="[Текст]"/>
      <dgm:spPr/>
      <dgm:t>
        <a:bodyPr/>
        <a:lstStyle/>
        <a:p>
          <a:r>
            <a:rPr lang="ru-RU" dirty="0" smtClean="0"/>
            <a:t>История создания и  развития Новинской ткацко-отделочной фабрики</a:t>
          </a:r>
          <a:endParaRPr lang="ru-RU" dirty="0"/>
        </a:p>
      </dgm:t>
    </dgm:pt>
    <dgm:pt modelId="{768B8F5F-3DBC-48EA-ADCA-46201CA414FB}" type="parTrans" cxnId="{8087D2C6-0E12-4AA3-AE95-E3F42F9D2494}">
      <dgm:prSet/>
      <dgm:spPr/>
      <dgm:t>
        <a:bodyPr/>
        <a:lstStyle/>
        <a:p>
          <a:endParaRPr lang="ru-RU"/>
        </a:p>
      </dgm:t>
    </dgm:pt>
    <dgm:pt modelId="{D7215647-0D68-4B6F-B56F-819E660CF92C}" type="sibTrans" cxnId="{8087D2C6-0E12-4AA3-AE95-E3F42F9D2494}">
      <dgm:prSet/>
      <dgm:spPr/>
      <dgm:t>
        <a:bodyPr/>
        <a:lstStyle/>
        <a:p>
          <a:endParaRPr lang="ru-RU"/>
        </a:p>
      </dgm:t>
    </dgm:pt>
    <dgm:pt modelId="{8E70F363-533C-4698-AF1B-C280343774B2}">
      <dgm:prSet phldrT="[Текст]"/>
      <dgm:spPr/>
      <dgm:t>
        <a:bodyPr/>
        <a:lstStyle/>
        <a:p>
          <a:r>
            <a:rPr lang="ru-RU" dirty="0" smtClean="0"/>
            <a:t>Ответственная-  Пальтова Светлана</a:t>
          </a:r>
          <a:endParaRPr lang="ru-RU" dirty="0"/>
        </a:p>
      </dgm:t>
    </dgm:pt>
    <dgm:pt modelId="{DDBEB122-EA47-45C1-925A-BF07B74BC9F0}" type="parTrans" cxnId="{4104C70F-3931-4275-809A-974403A1C1C2}">
      <dgm:prSet/>
      <dgm:spPr/>
      <dgm:t>
        <a:bodyPr/>
        <a:lstStyle/>
        <a:p>
          <a:endParaRPr lang="ru-RU"/>
        </a:p>
      </dgm:t>
    </dgm:pt>
    <dgm:pt modelId="{23EDF062-2A49-43B0-A483-3CB2B5C1B8DC}" type="sibTrans" cxnId="{4104C70F-3931-4275-809A-974403A1C1C2}">
      <dgm:prSet/>
      <dgm:spPr/>
      <dgm:t>
        <a:bodyPr/>
        <a:lstStyle/>
        <a:p>
          <a:endParaRPr lang="ru-RU"/>
        </a:p>
      </dgm:t>
    </dgm:pt>
    <dgm:pt modelId="{990E5E48-763D-4D97-8909-A5C83635ECA9}">
      <dgm:prSet phldrT="[Текст]"/>
      <dgm:spPr/>
      <dgm:t>
        <a:bodyPr/>
        <a:lstStyle/>
        <a:p>
          <a:r>
            <a:rPr lang="ru-RU" dirty="0" smtClean="0"/>
            <a:t>Группа№2</a:t>
          </a:r>
          <a:endParaRPr lang="ru-RU" dirty="0"/>
        </a:p>
      </dgm:t>
    </dgm:pt>
    <dgm:pt modelId="{CD08EAB2-4C27-4DAC-B6CE-7D673246E923}" type="parTrans" cxnId="{1F70947B-4CE7-4C2F-B9EC-ABEDCF4148E6}">
      <dgm:prSet/>
      <dgm:spPr/>
      <dgm:t>
        <a:bodyPr/>
        <a:lstStyle/>
        <a:p>
          <a:endParaRPr lang="ru-RU"/>
        </a:p>
      </dgm:t>
    </dgm:pt>
    <dgm:pt modelId="{5BD4F053-0257-428E-8BC6-9D81BFAAA88A}" type="sibTrans" cxnId="{1F70947B-4CE7-4C2F-B9EC-ABEDCF4148E6}">
      <dgm:prSet/>
      <dgm:spPr/>
      <dgm:t>
        <a:bodyPr/>
        <a:lstStyle/>
        <a:p>
          <a:endParaRPr lang="ru-RU"/>
        </a:p>
      </dgm:t>
    </dgm:pt>
    <dgm:pt modelId="{BDA7F31B-DAB1-4848-B69A-84BB1A1B30B4}">
      <dgm:prSet phldrT="[Текст]"/>
      <dgm:spPr/>
      <dgm:t>
        <a:bodyPr/>
        <a:lstStyle/>
        <a:p>
          <a:r>
            <a:rPr lang="ru-RU" dirty="0" smtClean="0"/>
            <a:t>История возникновения отдельных улиц деревни Новое: Фабричная, Советская.</a:t>
          </a:r>
          <a:endParaRPr lang="ru-RU" dirty="0"/>
        </a:p>
      </dgm:t>
    </dgm:pt>
    <dgm:pt modelId="{5512BD7F-3B93-4774-9B9B-FAEE069D09BF}" type="parTrans" cxnId="{1DD07DDE-D24F-4AE5-AE47-DF1CF811DDDE}">
      <dgm:prSet/>
      <dgm:spPr/>
      <dgm:t>
        <a:bodyPr/>
        <a:lstStyle/>
        <a:p>
          <a:endParaRPr lang="ru-RU"/>
        </a:p>
      </dgm:t>
    </dgm:pt>
    <dgm:pt modelId="{0230732B-8730-458F-8112-B9557DFE36F9}" type="sibTrans" cxnId="{1DD07DDE-D24F-4AE5-AE47-DF1CF811DDDE}">
      <dgm:prSet/>
      <dgm:spPr/>
      <dgm:t>
        <a:bodyPr/>
        <a:lstStyle/>
        <a:p>
          <a:endParaRPr lang="ru-RU"/>
        </a:p>
      </dgm:t>
    </dgm:pt>
    <dgm:pt modelId="{C8C928B4-6DB4-47FD-9A1A-E359782FC949}">
      <dgm:prSet phldrT="[Текст]"/>
      <dgm:spPr/>
      <dgm:t>
        <a:bodyPr/>
        <a:lstStyle/>
        <a:p>
          <a:r>
            <a:rPr lang="ru-RU" dirty="0" smtClean="0"/>
            <a:t>Ответственные-Егорова Евгения, Яшенкова Екатерина</a:t>
          </a:r>
          <a:endParaRPr lang="ru-RU" dirty="0"/>
        </a:p>
      </dgm:t>
    </dgm:pt>
    <dgm:pt modelId="{4531CED8-828C-4FFF-9CEB-0EF368E569B0}" type="parTrans" cxnId="{0CB21301-AFCE-47BB-851B-8FBB2F483302}">
      <dgm:prSet/>
      <dgm:spPr/>
      <dgm:t>
        <a:bodyPr/>
        <a:lstStyle/>
        <a:p>
          <a:endParaRPr lang="ru-RU"/>
        </a:p>
      </dgm:t>
    </dgm:pt>
    <dgm:pt modelId="{F6F5F126-3C57-424F-ADA6-5A4448592C7D}" type="sibTrans" cxnId="{0CB21301-AFCE-47BB-851B-8FBB2F483302}">
      <dgm:prSet/>
      <dgm:spPr/>
      <dgm:t>
        <a:bodyPr/>
        <a:lstStyle/>
        <a:p>
          <a:endParaRPr lang="ru-RU"/>
        </a:p>
      </dgm:t>
    </dgm:pt>
    <dgm:pt modelId="{E7BBE712-6FE3-4EB9-9FAC-2D375006EF7B}">
      <dgm:prSet phldrT="[Текст]"/>
      <dgm:spPr/>
      <dgm:t>
        <a:bodyPr/>
        <a:lstStyle/>
        <a:p>
          <a:endParaRPr lang="ru-RU" dirty="0"/>
        </a:p>
      </dgm:t>
    </dgm:pt>
    <dgm:pt modelId="{F2C82BB5-58C6-480C-ABB3-2545B558060C}" type="parTrans" cxnId="{ED01B1D8-A2E8-44BF-9334-37F881F6A48D}">
      <dgm:prSet/>
      <dgm:spPr/>
    </dgm:pt>
    <dgm:pt modelId="{256B0D80-6485-4CCF-A03F-B57690A7007F}" type="sibTrans" cxnId="{ED01B1D8-A2E8-44BF-9334-37F881F6A48D}">
      <dgm:prSet/>
      <dgm:spPr/>
    </dgm:pt>
    <dgm:pt modelId="{F560D3F6-232C-4699-9678-119DF7DEA9E4}" type="pres">
      <dgm:prSet presAssocID="{C95DE37B-2EAF-4C7B-AA5D-8755C844E76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FC9985-BE8F-4379-B068-B832706CACAD}" type="pres">
      <dgm:prSet presAssocID="{6659C152-5F6E-409B-95B9-4CA1301B8019}" presName="linNode" presStyleCnt="0"/>
      <dgm:spPr/>
    </dgm:pt>
    <dgm:pt modelId="{8F5C9D4C-9C3A-43BE-B0C9-6D6E569AD1D6}" type="pres">
      <dgm:prSet presAssocID="{6659C152-5F6E-409B-95B9-4CA1301B801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41AD7-5C4C-4138-AA48-78E420D42718}" type="pres">
      <dgm:prSet presAssocID="{6659C152-5F6E-409B-95B9-4CA1301B801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CB625-29E6-4E83-9DB7-289983AB763A}" type="pres">
      <dgm:prSet presAssocID="{2634F866-7264-487F-86E3-5281855D35BC}" presName="spacing" presStyleCnt="0"/>
      <dgm:spPr/>
    </dgm:pt>
    <dgm:pt modelId="{52207852-A9D9-4563-BD11-D941ACC401EB}" type="pres">
      <dgm:prSet presAssocID="{990E5E48-763D-4D97-8909-A5C83635ECA9}" presName="linNode" presStyleCnt="0"/>
      <dgm:spPr/>
    </dgm:pt>
    <dgm:pt modelId="{92DC2380-5BA0-4036-BB20-3134C2D1E1F9}" type="pres">
      <dgm:prSet presAssocID="{990E5E48-763D-4D97-8909-A5C83635ECA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C111D-360B-466A-A664-6C5F69D34453}" type="pres">
      <dgm:prSet presAssocID="{990E5E48-763D-4D97-8909-A5C83635ECA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18B709-D590-49C2-BB12-DE649E0EF1F9}" type="presOf" srcId="{C8C928B4-6DB4-47FD-9A1A-E359782FC949}" destId="{2A4C111D-360B-466A-A664-6C5F69D34453}" srcOrd="0" destOrd="1" presId="urn:microsoft.com/office/officeart/2005/8/layout/vList6"/>
    <dgm:cxn modelId="{8087D2C6-0E12-4AA3-AE95-E3F42F9D2494}" srcId="{6659C152-5F6E-409B-95B9-4CA1301B8019}" destId="{E41D0CE1-2D59-421D-9816-BBF268890B5E}" srcOrd="0" destOrd="0" parTransId="{768B8F5F-3DBC-48EA-ADCA-46201CA414FB}" sibTransId="{D7215647-0D68-4B6F-B56F-819E660CF92C}"/>
    <dgm:cxn modelId="{C3FD6F10-EE12-4FD7-B9E7-DAF0DA7893EA}" type="presOf" srcId="{BDA7F31B-DAB1-4848-B69A-84BB1A1B30B4}" destId="{2A4C111D-360B-466A-A664-6C5F69D34453}" srcOrd="0" destOrd="0" presId="urn:microsoft.com/office/officeart/2005/8/layout/vList6"/>
    <dgm:cxn modelId="{9F234459-70E1-422D-BCB6-C0F91DF56146}" type="presOf" srcId="{8E70F363-533C-4698-AF1B-C280343774B2}" destId="{F2441AD7-5C4C-4138-AA48-78E420D42718}" srcOrd="0" destOrd="1" presId="urn:microsoft.com/office/officeart/2005/8/layout/vList6"/>
    <dgm:cxn modelId="{ED01B1D8-A2E8-44BF-9334-37F881F6A48D}" srcId="{990E5E48-763D-4D97-8909-A5C83635ECA9}" destId="{E7BBE712-6FE3-4EB9-9FAC-2D375006EF7B}" srcOrd="2" destOrd="0" parTransId="{F2C82BB5-58C6-480C-ABB3-2545B558060C}" sibTransId="{256B0D80-6485-4CCF-A03F-B57690A7007F}"/>
    <dgm:cxn modelId="{6407AE7C-05FF-4446-A20D-7C4824B3C3EC}" type="presOf" srcId="{C95DE37B-2EAF-4C7B-AA5D-8755C844E763}" destId="{F560D3F6-232C-4699-9678-119DF7DEA9E4}" srcOrd="0" destOrd="0" presId="urn:microsoft.com/office/officeart/2005/8/layout/vList6"/>
    <dgm:cxn modelId="{0CB21301-AFCE-47BB-851B-8FBB2F483302}" srcId="{990E5E48-763D-4D97-8909-A5C83635ECA9}" destId="{C8C928B4-6DB4-47FD-9A1A-E359782FC949}" srcOrd="1" destOrd="0" parTransId="{4531CED8-828C-4FFF-9CEB-0EF368E569B0}" sibTransId="{F6F5F126-3C57-424F-ADA6-5A4448592C7D}"/>
    <dgm:cxn modelId="{1DD07DDE-D24F-4AE5-AE47-DF1CF811DDDE}" srcId="{990E5E48-763D-4D97-8909-A5C83635ECA9}" destId="{BDA7F31B-DAB1-4848-B69A-84BB1A1B30B4}" srcOrd="0" destOrd="0" parTransId="{5512BD7F-3B93-4774-9B9B-FAEE069D09BF}" sibTransId="{0230732B-8730-458F-8112-B9557DFE36F9}"/>
    <dgm:cxn modelId="{57685E07-6DB8-424A-BBCC-6F303BDC7302}" srcId="{C95DE37B-2EAF-4C7B-AA5D-8755C844E763}" destId="{6659C152-5F6E-409B-95B9-4CA1301B8019}" srcOrd="0" destOrd="0" parTransId="{3B4F60F2-FF9E-4F74-AA22-53D1B1AA5E4F}" sibTransId="{2634F866-7264-487F-86E3-5281855D35BC}"/>
    <dgm:cxn modelId="{AD20DE9E-AD79-433F-BB09-1449BF9BA526}" type="presOf" srcId="{E7BBE712-6FE3-4EB9-9FAC-2D375006EF7B}" destId="{2A4C111D-360B-466A-A664-6C5F69D34453}" srcOrd="0" destOrd="2" presId="urn:microsoft.com/office/officeart/2005/8/layout/vList6"/>
    <dgm:cxn modelId="{4104C70F-3931-4275-809A-974403A1C1C2}" srcId="{6659C152-5F6E-409B-95B9-4CA1301B8019}" destId="{8E70F363-533C-4698-AF1B-C280343774B2}" srcOrd="1" destOrd="0" parTransId="{DDBEB122-EA47-45C1-925A-BF07B74BC9F0}" sibTransId="{23EDF062-2A49-43B0-A483-3CB2B5C1B8DC}"/>
    <dgm:cxn modelId="{74A98C8E-1D2B-432F-BBEB-B0191BED32F6}" type="presOf" srcId="{E41D0CE1-2D59-421D-9816-BBF268890B5E}" destId="{F2441AD7-5C4C-4138-AA48-78E420D42718}" srcOrd="0" destOrd="0" presId="urn:microsoft.com/office/officeart/2005/8/layout/vList6"/>
    <dgm:cxn modelId="{1F70947B-4CE7-4C2F-B9EC-ABEDCF4148E6}" srcId="{C95DE37B-2EAF-4C7B-AA5D-8755C844E763}" destId="{990E5E48-763D-4D97-8909-A5C83635ECA9}" srcOrd="1" destOrd="0" parTransId="{CD08EAB2-4C27-4DAC-B6CE-7D673246E923}" sibTransId="{5BD4F053-0257-428E-8BC6-9D81BFAAA88A}"/>
    <dgm:cxn modelId="{7AC7EAEC-3AE7-41F8-AA1C-5398DA18A470}" type="presOf" srcId="{990E5E48-763D-4D97-8909-A5C83635ECA9}" destId="{92DC2380-5BA0-4036-BB20-3134C2D1E1F9}" srcOrd="0" destOrd="0" presId="urn:microsoft.com/office/officeart/2005/8/layout/vList6"/>
    <dgm:cxn modelId="{84AC66EF-323F-479E-9AC3-00520EF2674D}" type="presOf" srcId="{6659C152-5F6E-409B-95B9-4CA1301B8019}" destId="{8F5C9D4C-9C3A-43BE-B0C9-6D6E569AD1D6}" srcOrd="0" destOrd="0" presId="urn:microsoft.com/office/officeart/2005/8/layout/vList6"/>
    <dgm:cxn modelId="{66B9FE57-AC4A-45EA-9F5A-3D4634897075}" type="presParOf" srcId="{F560D3F6-232C-4699-9678-119DF7DEA9E4}" destId="{B0FC9985-BE8F-4379-B068-B832706CACAD}" srcOrd="0" destOrd="0" presId="urn:microsoft.com/office/officeart/2005/8/layout/vList6"/>
    <dgm:cxn modelId="{1F75DA0E-45DD-4C39-8782-D8AD522B57B7}" type="presParOf" srcId="{B0FC9985-BE8F-4379-B068-B832706CACAD}" destId="{8F5C9D4C-9C3A-43BE-B0C9-6D6E569AD1D6}" srcOrd="0" destOrd="0" presId="urn:microsoft.com/office/officeart/2005/8/layout/vList6"/>
    <dgm:cxn modelId="{99F5980D-AB2D-4C0D-B245-A795BA20656B}" type="presParOf" srcId="{B0FC9985-BE8F-4379-B068-B832706CACAD}" destId="{F2441AD7-5C4C-4138-AA48-78E420D42718}" srcOrd="1" destOrd="0" presId="urn:microsoft.com/office/officeart/2005/8/layout/vList6"/>
    <dgm:cxn modelId="{FF5FE197-20A9-4C24-8C19-E626AE8EE82D}" type="presParOf" srcId="{F560D3F6-232C-4699-9678-119DF7DEA9E4}" destId="{C66CB625-29E6-4E83-9DB7-289983AB763A}" srcOrd="1" destOrd="0" presId="urn:microsoft.com/office/officeart/2005/8/layout/vList6"/>
    <dgm:cxn modelId="{17ACA97A-BEAE-4F73-BE04-16193473518E}" type="presParOf" srcId="{F560D3F6-232C-4699-9678-119DF7DEA9E4}" destId="{52207852-A9D9-4563-BD11-D941ACC401EB}" srcOrd="2" destOrd="0" presId="urn:microsoft.com/office/officeart/2005/8/layout/vList6"/>
    <dgm:cxn modelId="{5A82D9FC-CBAA-4AF5-B7D0-F34487FCD4C1}" type="presParOf" srcId="{52207852-A9D9-4563-BD11-D941ACC401EB}" destId="{92DC2380-5BA0-4036-BB20-3134C2D1E1F9}" srcOrd="0" destOrd="0" presId="urn:microsoft.com/office/officeart/2005/8/layout/vList6"/>
    <dgm:cxn modelId="{6A56B8DC-97C4-4D06-B9C3-E10576C63383}" type="presParOf" srcId="{52207852-A9D9-4563-BD11-D941ACC401EB}" destId="{2A4C111D-360B-466A-A664-6C5F69D3445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E3A226-D51F-458E-B7FE-DFA2E0477717}" type="doc">
      <dgm:prSet loTypeId="urn:microsoft.com/office/officeart/2005/8/layout/vList6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71D0A57-265B-4725-910E-53A8F3ED08D3}">
      <dgm:prSet phldrT="[Текст]"/>
      <dgm:spPr/>
      <dgm:t>
        <a:bodyPr/>
        <a:lstStyle/>
        <a:p>
          <a:r>
            <a:rPr lang="ru-RU" dirty="0" smtClean="0"/>
            <a:t>Группа№3</a:t>
          </a:r>
          <a:endParaRPr lang="ru-RU" dirty="0"/>
        </a:p>
      </dgm:t>
    </dgm:pt>
    <dgm:pt modelId="{F1538EBF-57CC-40C2-8E8D-07DEA963626D}" type="parTrans" cxnId="{35C03972-588D-4A25-BFEB-95A160F0371B}">
      <dgm:prSet/>
      <dgm:spPr/>
      <dgm:t>
        <a:bodyPr/>
        <a:lstStyle/>
        <a:p>
          <a:endParaRPr lang="ru-RU"/>
        </a:p>
      </dgm:t>
    </dgm:pt>
    <dgm:pt modelId="{62DBEC23-8A63-4127-8472-80F154BADC6F}" type="sibTrans" cxnId="{35C03972-588D-4A25-BFEB-95A160F0371B}">
      <dgm:prSet/>
      <dgm:spPr/>
      <dgm:t>
        <a:bodyPr/>
        <a:lstStyle/>
        <a:p>
          <a:endParaRPr lang="ru-RU"/>
        </a:p>
      </dgm:t>
    </dgm:pt>
    <dgm:pt modelId="{98732B94-C6A8-420D-A4F0-452379DC6274}">
      <dgm:prSet phldrT="[Текст]"/>
      <dgm:spPr/>
      <dgm:t>
        <a:bodyPr/>
        <a:lstStyle/>
        <a:p>
          <a:r>
            <a:rPr lang="ru-RU" dirty="0" smtClean="0"/>
            <a:t>История возникновения и развития д. Новое. Новое или Новинка?</a:t>
          </a:r>
          <a:endParaRPr lang="ru-RU" dirty="0"/>
        </a:p>
      </dgm:t>
    </dgm:pt>
    <dgm:pt modelId="{61B93D3C-B47E-4FA6-825A-15102953BC40}" type="parTrans" cxnId="{467DD9EB-21D5-46FD-9524-FA99A283BF4A}">
      <dgm:prSet/>
      <dgm:spPr/>
      <dgm:t>
        <a:bodyPr/>
        <a:lstStyle/>
        <a:p>
          <a:endParaRPr lang="ru-RU"/>
        </a:p>
      </dgm:t>
    </dgm:pt>
    <dgm:pt modelId="{081AB4A5-CA99-4395-9AE3-15DD68D4615C}" type="sibTrans" cxnId="{467DD9EB-21D5-46FD-9524-FA99A283BF4A}">
      <dgm:prSet/>
      <dgm:spPr/>
      <dgm:t>
        <a:bodyPr/>
        <a:lstStyle/>
        <a:p>
          <a:endParaRPr lang="ru-RU"/>
        </a:p>
      </dgm:t>
    </dgm:pt>
    <dgm:pt modelId="{E80470F2-0499-4D9D-BA71-88D9B11FF0A4}">
      <dgm:prSet phldrT="[Текст]"/>
      <dgm:spPr/>
      <dgm:t>
        <a:bodyPr/>
        <a:lstStyle/>
        <a:p>
          <a:r>
            <a:rPr lang="ru-RU" dirty="0" smtClean="0"/>
            <a:t>Ответственная –Баскакова Анастасия</a:t>
          </a:r>
          <a:endParaRPr lang="ru-RU" dirty="0"/>
        </a:p>
      </dgm:t>
    </dgm:pt>
    <dgm:pt modelId="{9D0EED22-BCB8-45CB-84EA-5DB9FAC49B86}" type="parTrans" cxnId="{2C4D81DF-503F-4657-9817-9CF1E924C8CE}">
      <dgm:prSet/>
      <dgm:spPr/>
      <dgm:t>
        <a:bodyPr/>
        <a:lstStyle/>
        <a:p>
          <a:endParaRPr lang="ru-RU"/>
        </a:p>
      </dgm:t>
    </dgm:pt>
    <dgm:pt modelId="{85FB18B6-F539-493E-9C90-3BC596031C41}" type="sibTrans" cxnId="{2C4D81DF-503F-4657-9817-9CF1E924C8CE}">
      <dgm:prSet/>
      <dgm:spPr/>
      <dgm:t>
        <a:bodyPr/>
        <a:lstStyle/>
        <a:p>
          <a:endParaRPr lang="ru-RU"/>
        </a:p>
      </dgm:t>
    </dgm:pt>
    <dgm:pt modelId="{6BA3ADCB-0A05-44B2-9367-D2F935486FD3}">
      <dgm:prSet phldrT="[Текст]"/>
      <dgm:spPr/>
      <dgm:t>
        <a:bodyPr/>
        <a:lstStyle/>
        <a:p>
          <a:r>
            <a:rPr lang="ru-RU" dirty="0" smtClean="0"/>
            <a:t>Группа№4 </a:t>
          </a:r>
          <a:endParaRPr lang="ru-RU" dirty="0"/>
        </a:p>
      </dgm:t>
    </dgm:pt>
    <dgm:pt modelId="{D4E25C86-AC5B-44B9-8056-E77274D21C16}" type="parTrans" cxnId="{ED053FAC-520F-4372-8CF5-F89F94667CD4}">
      <dgm:prSet/>
      <dgm:spPr/>
      <dgm:t>
        <a:bodyPr/>
        <a:lstStyle/>
        <a:p>
          <a:endParaRPr lang="ru-RU"/>
        </a:p>
      </dgm:t>
    </dgm:pt>
    <dgm:pt modelId="{70119CC1-7200-456C-A3A9-6A30E8262312}" type="sibTrans" cxnId="{ED053FAC-520F-4372-8CF5-F89F94667CD4}">
      <dgm:prSet/>
      <dgm:spPr/>
      <dgm:t>
        <a:bodyPr/>
        <a:lstStyle/>
        <a:p>
          <a:endParaRPr lang="ru-RU"/>
        </a:p>
      </dgm:t>
    </dgm:pt>
    <dgm:pt modelId="{89CC54D6-8D2A-47FF-9B2B-C823A5A85AE6}">
      <dgm:prSet phldrT="[Текст]"/>
      <dgm:spPr/>
      <dgm:t>
        <a:bodyPr/>
        <a:lstStyle/>
        <a:p>
          <a:r>
            <a:rPr lang="ru-RU" dirty="0" smtClean="0"/>
            <a:t>Маршал С. М. Буденный в Новинке: правда или вымысел?</a:t>
          </a:r>
          <a:endParaRPr lang="ru-RU" dirty="0"/>
        </a:p>
      </dgm:t>
    </dgm:pt>
    <dgm:pt modelId="{CFB60B79-41E7-4AFC-B1EF-07A5B1943FE1}" type="parTrans" cxnId="{109C0B35-2EDB-4E58-8EC2-49ADBE5B086D}">
      <dgm:prSet/>
      <dgm:spPr/>
      <dgm:t>
        <a:bodyPr/>
        <a:lstStyle/>
        <a:p>
          <a:endParaRPr lang="ru-RU"/>
        </a:p>
      </dgm:t>
    </dgm:pt>
    <dgm:pt modelId="{93CD42E7-C201-423B-B1DA-E14DBA5F175C}" type="sibTrans" cxnId="{109C0B35-2EDB-4E58-8EC2-49ADBE5B086D}">
      <dgm:prSet/>
      <dgm:spPr/>
      <dgm:t>
        <a:bodyPr/>
        <a:lstStyle/>
        <a:p>
          <a:endParaRPr lang="ru-RU"/>
        </a:p>
      </dgm:t>
    </dgm:pt>
    <dgm:pt modelId="{B811089E-B685-438F-BA03-B9CFEA6ED82A}">
      <dgm:prSet phldrT="[Текст]"/>
      <dgm:spPr/>
      <dgm:t>
        <a:bodyPr/>
        <a:lstStyle/>
        <a:p>
          <a:r>
            <a:rPr lang="ru-RU" dirty="0" smtClean="0"/>
            <a:t>Ответственная -Кузнецова Кира</a:t>
          </a:r>
          <a:endParaRPr lang="ru-RU" dirty="0"/>
        </a:p>
      </dgm:t>
    </dgm:pt>
    <dgm:pt modelId="{4290FCC7-D18D-4427-A0B6-7FFA01590E17}" type="parTrans" cxnId="{D19D76A4-CEB8-43A5-846B-3AF3380BBCCA}">
      <dgm:prSet/>
      <dgm:spPr/>
      <dgm:t>
        <a:bodyPr/>
        <a:lstStyle/>
        <a:p>
          <a:endParaRPr lang="ru-RU"/>
        </a:p>
      </dgm:t>
    </dgm:pt>
    <dgm:pt modelId="{6337A53C-CB15-46B6-967F-400BD4C5B964}" type="sibTrans" cxnId="{D19D76A4-CEB8-43A5-846B-3AF3380BBCCA}">
      <dgm:prSet/>
      <dgm:spPr/>
      <dgm:t>
        <a:bodyPr/>
        <a:lstStyle/>
        <a:p>
          <a:endParaRPr lang="ru-RU"/>
        </a:p>
      </dgm:t>
    </dgm:pt>
    <dgm:pt modelId="{640875C8-23D6-40EC-8492-F19CC4F92F52}">
      <dgm:prSet/>
      <dgm:spPr/>
      <dgm:t>
        <a:bodyPr/>
        <a:lstStyle/>
        <a:p>
          <a:endParaRPr lang="ru-RU" dirty="0"/>
        </a:p>
      </dgm:t>
    </dgm:pt>
    <dgm:pt modelId="{1778E8B1-626F-4332-8EB7-E3E39816A05E}" type="parTrans" cxnId="{93A6278B-F339-4703-A017-9E082041AEAE}">
      <dgm:prSet/>
      <dgm:spPr/>
      <dgm:t>
        <a:bodyPr/>
        <a:lstStyle/>
        <a:p>
          <a:endParaRPr lang="ru-RU"/>
        </a:p>
      </dgm:t>
    </dgm:pt>
    <dgm:pt modelId="{1E625752-EE00-4B50-9E7A-5E3D4748A8E8}" type="sibTrans" cxnId="{93A6278B-F339-4703-A017-9E082041AEAE}">
      <dgm:prSet/>
      <dgm:spPr/>
      <dgm:t>
        <a:bodyPr/>
        <a:lstStyle/>
        <a:p>
          <a:endParaRPr lang="ru-RU"/>
        </a:p>
      </dgm:t>
    </dgm:pt>
    <dgm:pt modelId="{7DFD64C0-14E0-43BB-AC30-D52D9C41D29B}" type="pres">
      <dgm:prSet presAssocID="{EAE3A226-D51F-458E-B7FE-DFA2E047771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9035E8-CF12-4C69-AB3C-9FCA8EF8A668}" type="pres">
      <dgm:prSet presAssocID="{971D0A57-265B-4725-910E-53A8F3ED08D3}" presName="linNode" presStyleCnt="0"/>
      <dgm:spPr/>
    </dgm:pt>
    <dgm:pt modelId="{B362221A-50ED-4E87-BAE9-45B557CB6E47}" type="pres">
      <dgm:prSet presAssocID="{971D0A57-265B-4725-910E-53A8F3ED08D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D6936-5109-4D15-AA0F-DC27DFBD448E}" type="pres">
      <dgm:prSet presAssocID="{971D0A57-265B-4725-910E-53A8F3ED08D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C743A-1F03-40E6-B9F7-BEF3F0EEF080}" type="pres">
      <dgm:prSet presAssocID="{62DBEC23-8A63-4127-8472-80F154BADC6F}" presName="spacing" presStyleCnt="0"/>
      <dgm:spPr/>
    </dgm:pt>
    <dgm:pt modelId="{A8563311-9A61-4729-A91E-AB4022C5CB0F}" type="pres">
      <dgm:prSet presAssocID="{6BA3ADCB-0A05-44B2-9367-D2F935486FD3}" presName="linNode" presStyleCnt="0"/>
      <dgm:spPr/>
    </dgm:pt>
    <dgm:pt modelId="{E17C7AD6-A3EB-4403-954B-FA3699D09FEF}" type="pres">
      <dgm:prSet presAssocID="{6BA3ADCB-0A05-44B2-9367-D2F935486FD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70614-81FB-4F58-887A-EDF8D8005CBE}" type="pres">
      <dgm:prSet presAssocID="{6BA3ADCB-0A05-44B2-9367-D2F935486FD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26FE30-6A69-4F52-ADE8-2D69D05A359B}" type="presOf" srcId="{98732B94-C6A8-420D-A4F0-452379DC6274}" destId="{757D6936-5109-4D15-AA0F-DC27DFBD448E}" srcOrd="0" destOrd="0" presId="urn:microsoft.com/office/officeart/2005/8/layout/vList6"/>
    <dgm:cxn modelId="{D19D76A4-CEB8-43A5-846B-3AF3380BBCCA}" srcId="{6BA3ADCB-0A05-44B2-9367-D2F935486FD3}" destId="{B811089E-B685-438F-BA03-B9CFEA6ED82A}" srcOrd="1" destOrd="0" parTransId="{4290FCC7-D18D-4427-A0B6-7FFA01590E17}" sibTransId="{6337A53C-CB15-46B6-967F-400BD4C5B964}"/>
    <dgm:cxn modelId="{2C4D81DF-503F-4657-9817-9CF1E924C8CE}" srcId="{971D0A57-265B-4725-910E-53A8F3ED08D3}" destId="{E80470F2-0499-4D9D-BA71-88D9B11FF0A4}" srcOrd="1" destOrd="0" parTransId="{9D0EED22-BCB8-45CB-84EA-5DB9FAC49B86}" sibTransId="{85FB18B6-F539-493E-9C90-3BC596031C41}"/>
    <dgm:cxn modelId="{F22F5039-C12B-4DDB-8E39-F0B56776CFA8}" type="presOf" srcId="{89CC54D6-8D2A-47FF-9B2B-C823A5A85AE6}" destId="{C0D70614-81FB-4F58-887A-EDF8D8005CBE}" srcOrd="0" destOrd="0" presId="urn:microsoft.com/office/officeart/2005/8/layout/vList6"/>
    <dgm:cxn modelId="{10588E55-CF61-4B53-8580-E2ACF329556A}" type="presOf" srcId="{B811089E-B685-438F-BA03-B9CFEA6ED82A}" destId="{C0D70614-81FB-4F58-887A-EDF8D8005CBE}" srcOrd="0" destOrd="1" presId="urn:microsoft.com/office/officeart/2005/8/layout/vList6"/>
    <dgm:cxn modelId="{97F89AB9-8C2B-4B52-9BE9-FDEEC75EBF5B}" type="presOf" srcId="{E80470F2-0499-4D9D-BA71-88D9B11FF0A4}" destId="{757D6936-5109-4D15-AA0F-DC27DFBD448E}" srcOrd="0" destOrd="1" presId="urn:microsoft.com/office/officeart/2005/8/layout/vList6"/>
    <dgm:cxn modelId="{7FC153E7-CEB1-4056-9E0B-72CE1A902FF8}" type="presOf" srcId="{971D0A57-265B-4725-910E-53A8F3ED08D3}" destId="{B362221A-50ED-4E87-BAE9-45B557CB6E47}" srcOrd="0" destOrd="0" presId="urn:microsoft.com/office/officeart/2005/8/layout/vList6"/>
    <dgm:cxn modelId="{109C0B35-2EDB-4E58-8EC2-49ADBE5B086D}" srcId="{6BA3ADCB-0A05-44B2-9367-D2F935486FD3}" destId="{89CC54D6-8D2A-47FF-9B2B-C823A5A85AE6}" srcOrd="0" destOrd="0" parTransId="{CFB60B79-41E7-4AFC-B1EF-07A5B1943FE1}" sibTransId="{93CD42E7-C201-423B-B1DA-E14DBA5F175C}"/>
    <dgm:cxn modelId="{467DD9EB-21D5-46FD-9524-FA99A283BF4A}" srcId="{971D0A57-265B-4725-910E-53A8F3ED08D3}" destId="{98732B94-C6A8-420D-A4F0-452379DC6274}" srcOrd="0" destOrd="0" parTransId="{61B93D3C-B47E-4FA6-825A-15102953BC40}" sibTransId="{081AB4A5-CA99-4395-9AE3-15DD68D4615C}"/>
    <dgm:cxn modelId="{93A6278B-F339-4703-A017-9E082041AEAE}" srcId="{6BA3ADCB-0A05-44B2-9367-D2F935486FD3}" destId="{640875C8-23D6-40EC-8492-F19CC4F92F52}" srcOrd="2" destOrd="0" parTransId="{1778E8B1-626F-4332-8EB7-E3E39816A05E}" sibTransId="{1E625752-EE00-4B50-9E7A-5E3D4748A8E8}"/>
    <dgm:cxn modelId="{10FE0A8F-71DE-4545-B7DD-C4773C47EF4B}" type="presOf" srcId="{EAE3A226-D51F-458E-B7FE-DFA2E0477717}" destId="{7DFD64C0-14E0-43BB-AC30-D52D9C41D29B}" srcOrd="0" destOrd="0" presId="urn:microsoft.com/office/officeart/2005/8/layout/vList6"/>
    <dgm:cxn modelId="{35C03972-588D-4A25-BFEB-95A160F0371B}" srcId="{EAE3A226-D51F-458E-B7FE-DFA2E0477717}" destId="{971D0A57-265B-4725-910E-53A8F3ED08D3}" srcOrd="0" destOrd="0" parTransId="{F1538EBF-57CC-40C2-8E8D-07DEA963626D}" sibTransId="{62DBEC23-8A63-4127-8472-80F154BADC6F}"/>
    <dgm:cxn modelId="{9B06B91E-0D46-4A1E-B06A-E75AF1798693}" type="presOf" srcId="{640875C8-23D6-40EC-8492-F19CC4F92F52}" destId="{C0D70614-81FB-4F58-887A-EDF8D8005CBE}" srcOrd="0" destOrd="2" presId="urn:microsoft.com/office/officeart/2005/8/layout/vList6"/>
    <dgm:cxn modelId="{31E44F9B-25AF-4B6A-9D87-1081ABC7EEB3}" type="presOf" srcId="{6BA3ADCB-0A05-44B2-9367-D2F935486FD3}" destId="{E17C7AD6-A3EB-4403-954B-FA3699D09FEF}" srcOrd="0" destOrd="0" presId="urn:microsoft.com/office/officeart/2005/8/layout/vList6"/>
    <dgm:cxn modelId="{ED053FAC-520F-4372-8CF5-F89F94667CD4}" srcId="{EAE3A226-D51F-458E-B7FE-DFA2E0477717}" destId="{6BA3ADCB-0A05-44B2-9367-D2F935486FD3}" srcOrd="1" destOrd="0" parTransId="{D4E25C86-AC5B-44B9-8056-E77274D21C16}" sibTransId="{70119CC1-7200-456C-A3A9-6A30E8262312}"/>
    <dgm:cxn modelId="{15E993D0-4B32-4A4B-B66D-6EBFE6BB90B8}" type="presParOf" srcId="{7DFD64C0-14E0-43BB-AC30-D52D9C41D29B}" destId="{FC9035E8-CF12-4C69-AB3C-9FCA8EF8A668}" srcOrd="0" destOrd="0" presId="urn:microsoft.com/office/officeart/2005/8/layout/vList6"/>
    <dgm:cxn modelId="{737E4C99-0A76-43C5-AB5B-0E54C92B3C7C}" type="presParOf" srcId="{FC9035E8-CF12-4C69-AB3C-9FCA8EF8A668}" destId="{B362221A-50ED-4E87-BAE9-45B557CB6E47}" srcOrd="0" destOrd="0" presId="urn:microsoft.com/office/officeart/2005/8/layout/vList6"/>
    <dgm:cxn modelId="{01551F26-163B-415B-BEE7-3C3992D42FE5}" type="presParOf" srcId="{FC9035E8-CF12-4C69-AB3C-9FCA8EF8A668}" destId="{757D6936-5109-4D15-AA0F-DC27DFBD448E}" srcOrd="1" destOrd="0" presId="urn:microsoft.com/office/officeart/2005/8/layout/vList6"/>
    <dgm:cxn modelId="{A28BEC7C-9BA5-4089-94B3-ED0977D68C99}" type="presParOf" srcId="{7DFD64C0-14E0-43BB-AC30-D52D9C41D29B}" destId="{915C743A-1F03-40E6-B9F7-BEF3F0EEF080}" srcOrd="1" destOrd="0" presId="urn:microsoft.com/office/officeart/2005/8/layout/vList6"/>
    <dgm:cxn modelId="{8C4FB7EC-04F8-4DEA-8ABC-BC7CD864D98F}" type="presParOf" srcId="{7DFD64C0-14E0-43BB-AC30-D52D9C41D29B}" destId="{A8563311-9A61-4729-A91E-AB4022C5CB0F}" srcOrd="2" destOrd="0" presId="urn:microsoft.com/office/officeart/2005/8/layout/vList6"/>
    <dgm:cxn modelId="{1E685A89-BAAF-498B-9552-74BE243C4D9E}" type="presParOf" srcId="{A8563311-9A61-4729-A91E-AB4022C5CB0F}" destId="{E17C7AD6-A3EB-4403-954B-FA3699D09FEF}" srcOrd="0" destOrd="0" presId="urn:microsoft.com/office/officeart/2005/8/layout/vList6"/>
    <dgm:cxn modelId="{BBEC70C9-9780-4704-B6FC-DDB7FC590507}" type="presParOf" srcId="{A8563311-9A61-4729-A91E-AB4022C5CB0F}" destId="{C0D70614-81FB-4F58-887A-EDF8D8005CB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537912-7228-4061-9034-4A0C7B8D267B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может быть определена как часть общей культуры человека </a:t>
          </a:r>
          <a:endParaRPr lang="ru-RU" sz="2600" kern="1200" dirty="0"/>
        </a:p>
      </dsp:txBody>
      <dsp:txXfrm>
        <a:off x="3291839" y="552"/>
        <a:ext cx="4937760" cy="2154694"/>
      </dsp:txXfrm>
    </dsp:sp>
    <dsp:sp modelId="{4B823FD4-A669-4554-9013-68C78A8C10CE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Contrasting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Правовая культура</a:t>
          </a:r>
          <a:endParaRPr lang="ru-RU" sz="5000" kern="1200" dirty="0"/>
        </a:p>
      </dsp:txBody>
      <dsp:txXfrm>
        <a:off x="0" y="552"/>
        <a:ext cx="3291840" cy="2154694"/>
      </dsp:txXfrm>
    </dsp:sp>
    <dsp:sp modelId="{8ABCF07F-3F30-4635-9CBB-1729397992B8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формируется в процессе  правового воспитания</a:t>
          </a:r>
          <a:endParaRPr lang="ru-RU" sz="2600" kern="1200" dirty="0"/>
        </a:p>
      </dsp:txBody>
      <dsp:txXfrm>
        <a:off x="3291839" y="2370716"/>
        <a:ext cx="4937760" cy="2154694"/>
      </dsp:txXfrm>
    </dsp:sp>
    <dsp:sp modelId="{445C75DF-3E29-446E-BC43-308FBA9A0295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Contrasting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Правовая культура</a:t>
          </a:r>
          <a:endParaRPr lang="ru-RU" sz="5000" kern="1200" dirty="0"/>
        </a:p>
      </dsp:txBody>
      <dsp:txXfrm>
        <a:off x="0" y="2370716"/>
        <a:ext cx="3291840" cy="21546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2FF1C6-C615-4028-8287-5C6FEBAA23E8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7D8AD-BE21-4D2E-98E9-43632EA6289D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A1956-D6CE-4A7D-8119-714219B9A47A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DAA52-AF9F-4C9B-9650-6F583468B20D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6A1A0-9C39-4DB6-9CAC-8CA3E1358ED9}">
      <dsp:nvSpPr>
        <dsp:cNvPr id="0" name=""/>
        <dsp:cNvSpPr/>
      </dsp:nvSpPr>
      <dsp:spPr>
        <a:xfrm>
          <a:off x="3313137" y="1461318"/>
          <a:ext cx="1603325" cy="1603325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Правовая культура</a:t>
          </a:r>
          <a:endParaRPr lang="ru-RU" sz="2000" kern="1200" dirty="0"/>
        </a:p>
      </dsp:txBody>
      <dsp:txXfrm>
        <a:off x="3313137" y="1461318"/>
        <a:ext cx="1603325" cy="1603325"/>
      </dsp:txXfrm>
    </dsp:sp>
    <dsp:sp modelId="{F513D965-8FBF-4DF2-967F-86B657915798}">
      <dsp:nvSpPr>
        <dsp:cNvPr id="0" name=""/>
        <dsp:cNvSpPr/>
      </dsp:nvSpPr>
      <dsp:spPr>
        <a:xfrm>
          <a:off x="3553636" y="1079"/>
          <a:ext cx="1122327" cy="1122327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</a:rPr>
            <a:t>История</a:t>
          </a:r>
          <a:endParaRPr lang="ru-RU" sz="1200" kern="1200" dirty="0">
            <a:solidFill>
              <a:sysClr val="windowText" lastClr="000000"/>
            </a:solidFill>
          </a:endParaRPr>
        </a:p>
      </dsp:txBody>
      <dsp:txXfrm>
        <a:off x="3553636" y="1079"/>
        <a:ext cx="1122327" cy="1122327"/>
      </dsp:txXfrm>
    </dsp:sp>
    <dsp:sp modelId="{6E1C1092-4286-48F5-866A-A3710508C5E9}">
      <dsp:nvSpPr>
        <dsp:cNvPr id="0" name=""/>
        <dsp:cNvSpPr/>
      </dsp:nvSpPr>
      <dsp:spPr>
        <a:xfrm>
          <a:off x="5254373" y="1701817"/>
          <a:ext cx="1122327" cy="1122327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Обществознание</a:t>
          </a:r>
          <a:endParaRPr lang="ru-RU" sz="1400" kern="1200" dirty="0"/>
        </a:p>
      </dsp:txBody>
      <dsp:txXfrm>
        <a:off x="5254373" y="1701817"/>
        <a:ext cx="1122327" cy="1122327"/>
      </dsp:txXfrm>
    </dsp:sp>
    <dsp:sp modelId="{32C8D8F5-FE24-4E48-B44C-E1BDF84C3B41}">
      <dsp:nvSpPr>
        <dsp:cNvPr id="0" name=""/>
        <dsp:cNvSpPr/>
      </dsp:nvSpPr>
      <dsp:spPr>
        <a:xfrm>
          <a:off x="3553636" y="3402555"/>
          <a:ext cx="1122327" cy="1122327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Право</a:t>
          </a:r>
          <a:endParaRPr lang="ru-RU" sz="1200" kern="1200" dirty="0"/>
        </a:p>
      </dsp:txBody>
      <dsp:txXfrm>
        <a:off x="3553636" y="3402555"/>
        <a:ext cx="1122327" cy="1122327"/>
      </dsp:txXfrm>
    </dsp:sp>
    <dsp:sp modelId="{AC974A0D-CEC2-4235-AFB4-72545A491BC9}">
      <dsp:nvSpPr>
        <dsp:cNvPr id="0" name=""/>
        <dsp:cNvSpPr/>
      </dsp:nvSpPr>
      <dsp:spPr>
        <a:xfrm>
          <a:off x="1852898" y="1701817"/>
          <a:ext cx="1122327" cy="1122327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Экономика</a:t>
          </a:r>
          <a:endParaRPr lang="ru-RU" sz="1200" kern="1200" dirty="0"/>
        </a:p>
      </dsp:txBody>
      <dsp:txXfrm>
        <a:off x="1852898" y="1701817"/>
        <a:ext cx="1122327" cy="11223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191A90-61FC-46AC-A6BB-FFCB8C057FCD}">
      <dsp:nvSpPr>
        <dsp:cNvPr id="0" name=""/>
        <dsp:cNvSpPr/>
      </dsp:nvSpPr>
      <dsp:spPr>
        <a:xfrm>
          <a:off x="0" y="2070484"/>
          <a:ext cx="1733466" cy="1733466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У</a:t>
          </a:r>
          <a:r>
            <a:rPr lang="ru-RU" sz="1400" kern="1200" dirty="0" smtClean="0"/>
            <a:t>роки</a:t>
          </a:r>
          <a:endParaRPr lang="ru-RU" sz="1400" kern="1200" dirty="0"/>
        </a:p>
      </dsp:txBody>
      <dsp:txXfrm>
        <a:off x="0" y="2070484"/>
        <a:ext cx="1733466" cy="1733466"/>
      </dsp:txXfrm>
    </dsp:sp>
    <dsp:sp modelId="{4A13756C-DF45-4DAC-BC40-2EDE9263D71E}">
      <dsp:nvSpPr>
        <dsp:cNvPr id="0" name=""/>
        <dsp:cNvSpPr/>
      </dsp:nvSpPr>
      <dsp:spPr>
        <a:xfrm>
          <a:off x="1875531" y="2423851"/>
          <a:ext cx="1005410" cy="1005410"/>
        </a:xfrm>
        <a:prstGeom prst="mathPlus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875531" y="2423851"/>
        <a:ext cx="1005410" cy="1005410"/>
      </dsp:txXfrm>
    </dsp:sp>
    <dsp:sp modelId="{81D2C622-1087-4D2B-A322-9803C4153FC9}">
      <dsp:nvSpPr>
        <dsp:cNvPr id="0" name=""/>
        <dsp:cNvSpPr/>
      </dsp:nvSpPr>
      <dsp:spPr>
        <a:xfrm>
          <a:off x="3021698" y="2059823"/>
          <a:ext cx="1733466" cy="1733466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chemeClr val="tx1"/>
              </a:solidFill>
            </a:rPr>
            <a:t>В</a:t>
          </a:r>
          <a:r>
            <a:rPr lang="ru-RU" sz="1400" kern="1200" dirty="0" smtClean="0">
              <a:solidFill>
                <a:schemeClr val="tx1"/>
              </a:solidFill>
            </a:rPr>
            <a:t>неурочная деятельность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021698" y="2059823"/>
        <a:ext cx="1733466" cy="1733466"/>
      </dsp:txXfrm>
    </dsp:sp>
    <dsp:sp modelId="{B2FB9728-B5D2-4715-823E-F3BA1762FD99}">
      <dsp:nvSpPr>
        <dsp:cNvPr id="0" name=""/>
        <dsp:cNvSpPr/>
      </dsp:nvSpPr>
      <dsp:spPr>
        <a:xfrm>
          <a:off x="4895922" y="2423851"/>
          <a:ext cx="1005410" cy="1005410"/>
        </a:xfrm>
        <a:prstGeom prst="mathEqual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895922" y="2423851"/>
        <a:ext cx="1005410" cy="1005410"/>
      </dsp:txXfrm>
    </dsp:sp>
    <dsp:sp modelId="{6BFC87E5-7EFC-4905-8668-7CA0A68DDDFE}">
      <dsp:nvSpPr>
        <dsp:cNvPr id="0" name=""/>
        <dsp:cNvSpPr/>
      </dsp:nvSpPr>
      <dsp:spPr>
        <a:xfrm>
          <a:off x="5832652" y="2016226"/>
          <a:ext cx="1733466" cy="1733466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Эффективность</a:t>
          </a:r>
          <a:endParaRPr lang="ru-RU" sz="1300" b="1" kern="1200" dirty="0"/>
        </a:p>
      </dsp:txBody>
      <dsp:txXfrm>
        <a:off x="5832652" y="2016226"/>
        <a:ext cx="1733466" cy="173346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D3E5D7-E889-4675-A970-84A28AB80597}">
      <dsp:nvSpPr>
        <dsp:cNvPr id="0" name=""/>
        <dsp:cNvSpPr/>
      </dsp:nvSpPr>
      <dsp:spPr>
        <a:xfrm>
          <a:off x="1762021" y="526186"/>
          <a:ext cx="374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004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38908" y="569883"/>
        <a:ext cx="20230" cy="4046"/>
      </dsp:txXfrm>
    </dsp:sp>
    <dsp:sp modelId="{C30AEC1A-7D17-4BB0-B8EF-C797D6E89D48}">
      <dsp:nvSpPr>
        <dsp:cNvPr id="0" name=""/>
        <dsp:cNvSpPr/>
      </dsp:nvSpPr>
      <dsp:spPr>
        <a:xfrm>
          <a:off x="4673" y="44162"/>
          <a:ext cx="1759148" cy="10554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1.Обращение к директору МБОУ  «Новинская средняя общеобразовательная школа» 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4673" y="44162"/>
        <a:ext cx="1759148" cy="1055489"/>
      </dsp:txXfrm>
    </dsp:sp>
    <dsp:sp modelId="{5A30359F-8510-4A05-9BCA-008AFAAD6C77}">
      <dsp:nvSpPr>
        <dsp:cNvPr id="0" name=""/>
        <dsp:cNvSpPr/>
      </dsp:nvSpPr>
      <dsp:spPr>
        <a:xfrm>
          <a:off x="3925774" y="526186"/>
          <a:ext cx="374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004" y="45720"/>
              </a:lnTo>
            </a:path>
          </a:pathLst>
        </a:custGeom>
        <a:noFill/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02661" y="569883"/>
        <a:ext cx="20230" cy="4046"/>
      </dsp:txXfrm>
    </dsp:sp>
    <dsp:sp modelId="{FC3D3505-7A71-4EB4-8597-2497B6C77472}">
      <dsp:nvSpPr>
        <dsp:cNvPr id="0" name=""/>
        <dsp:cNvSpPr/>
      </dsp:nvSpPr>
      <dsp:spPr>
        <a:xfrm>
          <a:off x="2168425" y="44162"/>
          <a:ext cx="1759148" cy="1055489"/>
        </a:xfrm>
        <a:prstGeom prst="rect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2.Сбор краеведческого материала 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2168425" y="44162"/>
        <a:ext cx="1759148" cy="1055489"/>
      </dsp:txXfrm>
    </dsp:sp>
    <dsp:sp modelId="{0A25FB16-7B7D-4C9A-B6BB-917FB60CC9BD}">
      <dsp:nvSpPr>
        <dsp:cNvPr id="0" name=""/>
        <dsp:cNvSpPr/>
      </dsp:nvSpPr>
      <dsp:spPr>
        <a:xfrm>
          <a:off x="884247" y="1097851"/>
          <a:ext cx="4327505" cy="374004"/>
        </a:xfrm>
        <a:custGeom>
          <a:avLst/>
          <a:gdLst/>
          <a:ahLst/>
          <a:cxnLst/>
          <a:rect l="0" t="0" r="0" b="0"/>
          <a:pathLst>
            <a:path>
              <a:moveTo>
                <a:pt x="4327505" y="0"/>
              </a:moveTo>
              <a:lnTo>
                <a:pt x="4327505" y="204102"/>
              </a:lnTo>
              <a:lnTo>
                <a:pt x="0" y="204102"/>
              </a:lnTo>
              <a:lnTo>
                <a:pt x="0" y="374004"/>
              </a:lnTo>
            </a:path>
          </a:pathLst>
        </a:custGeom>
        <a:noFill/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39340" y="1282830"/>
        <a:ext cx="217318" cy="4046"/>
      </dsp:txXfrm>
    </dsp:sp>
    <dsp:sp modelId="{375946DB-E8E4-425F-8811-5E29E197BD05}">
      <dsp:nvSpPr>
        <dsp:cNvPr id="0" name=""/>
        <dsp:cNvSpPr/>
      </dsp:nvSpPr>
      <dsp:spPr>
        <a:xfrm>
          <a:off x="4332178" y="44162"/>
          <a:ext cx="1759148" cy="1055489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3.Обращение к Главе администрации с/</a:t>
          </a:r>
          <a:r>
            <a:rPr lang="ru-RU" sz="1200" kern="1200" dirty="0" err="1" smtClean="0">
              <a:solidFill>
                <a:schemeClr val="bg1"/>
              </a:solidFill>
            </a:rPr>
            <a:t>п</a:t>
          </a:r>
          <a:r>
            <a:rPr lang="ru-RU" sz="1200" kern="1200" dirty="0" smtClean="0">
              <a:solidFill>
                <a:schemeClr val="bg1"/>
              </a:solidFill>
            </a:rPr>
            <a:t> «Новинское» 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4332178" y="44162"/>
        <a:ext cx="1759148" cy="1055489"/>
      </dsp:txXfrm>
    </dsp:sp>
    <dsp:sp modelId="{5ACB85CF-611D-4F35-AC2D-ED5EFD1BD998}">
      <dsp:nvSpPr>
        <dsp:cNvPr id="0" name=""/>
        <dsp:cNvSpPr/>
      </dsp:nvSpPr>
      <dsp:spPr>
        <a:xfrm>
          <a:off x="1762021" y="1986280"/>
          <a:ext cx="374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004" y="45720"/>
              </a:lnTo>
            </a:path>
          </a:pathLst>
        </a:custGeom>
        <a:noFill/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38908" y="2029976"/>
        <a:ext cx="20230" cy="4046"/>
      </dsp:txXfrm>
    </dsp:sp>
    <dsp:sp modelId="{A4340A9C-48F9-4513-B82D-EAE0DCBD1324}">
      <dsp:nvSpPr>
        <dsp:cNvPr id="0" name=""/>
        <dsp:cNvSpPr/>
      </dsp:nvSpPr>
      <dsp:spPr>
        <a:xfrm>
          <a:off x="4673" y="1504255"/>
          <a:ext cx="1759148" cy="1055489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4.Взаимодействие с редакцией местной газеты «Новинские ведомости»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4673" y="1504255"/>
        <a:ext cx="1759148" cy="1055489"/>
      </dsp:txXfrm>
    </dsp:sp>
    <dsp:sp modelId="{5F7A1C75-5BA0-472C-85B2-7421DAEEE936}">
      <dsp:nvSpPr>
        <dsp:cNvPr id="0" name=""/>
        <dsp:cNvSpPr/>
      </dsp:nvSpPr>
      <dsp:spPr>
        <a:xfrm>
          <a:off x="3925774" y="1986280"/>
          <a:ext cx="3740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004" y="45720"/>
              </a:lnTo>
            </a:path>
          </a:pathLst>
        </a:custGeom>
        <a:noFill/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02661" y="2029976"/>
        <a:ext cx="20230" cy="4046"/>
      </dsp:txXfrm>
    </dsp:sp>
    <dsp:sp modelId="{C02E8A9A-4D51-410A-A720-DF0F1E7AE074}">
      <dsp:nvSpPr>
        <dsp:cNvPr id="0" name=""/>
        <dsp:cNvSpPr/>
      </dsp:nvSpPr>
      <dsp:spPr>
        <a:xfrm>
          <a:off x="2168425" y="1504255"/>
          <a:ext cx="1759148" cy="1055489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5.Привлечение учащихся других классов для оформления тематических стендов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2168425" y="1504255"/>
        <a:ext cx="1759148" cy="1055489"/>
      </dsp:txXfrm>
    </dsp:sp>
    <dsp:sp modelId="{78E7A6C8-20F1-4B13-A67E-ED73B552C494}">
      <dsp:nvSpPr>
        <dsp:cNvPr id="0" name=""/>
        <dsp:cNvSpPr/>
      </dsp:nvSpPr>
      <dsp:spPr>
        <a:xfrm>
          <a:off x="884247" y="2557944"/>
          <a:ext cx="4327505" cy="374004"/>
        </a:xfrm>
        <a:custGeom>
          <a:avLst/>
          <a:gdLst/>
          <a:ahLst/>
          <a:cxnLst/>
          <a:rect l="0" t="0" r="0" b="0"/>
          <a:pathLst>
            <a:path>
              <a:moveTo>
                <a:pt x="4327505" y="0"/>
              </a:moveTo>
              <a:lnTo>
                <a:pt x="4327505" y="204102"/>
              </a:lnTo>
              <a:lnTo>
                <a:pt x="0" y="204102"/>
              </a:lnTo>
              <a:lnTo>
                <a:pt x="0" y="374004"/>
              </a:lnTo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39340" y="2742923"/>
        <a:ext cx="217318" cy="4046"/>
      </dsp:txXfrm>
    </dsp:sp>
    <dsp:sp modelId="{7B0E2253-ACB1-4236-BABB-6D60781F52F1}">
      <dsp:nvSpPr>
        <dsp:cNvPr id="0" name=""/>
        <dsp:cNvSpPr/>
      </dsp:nvSpPr>
      <dsp:spPr>
        <a:xfrm>
          <a:off x="4332178" y="1504255"/>
          <a:ext cx="1759148" cy="1055489"/>
        </a:xfrm>
        <a:prstGeom prst="rect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hueOff val="9375220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6. Подготовка материалов для тематических экскурсий по школьному музею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4332178" y="1504255"/>
        <a:ext cx="1759148" cy="1055489"/>
      </dsp:txXfrm>
    </dsp:sp>
    <dsp:sp modelId="{8B596360-930B-4B78-AF7D-D10648E2A722}">
      <dsp:nvSpPr>
        <dsp:cNvPr id="0" name=""/>
        <dsp:cNvSpPr/>
      </dsp:nvSpPr>
      <dsp:spPr>
        <a:xfrm>
          <a:off x="4673" y="2964348"/>
          <a:ext cx="1759148" cy="1055489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7. Индивидуальная работа со старожилами с/</a:t>
          </a:r>
          <a:r>
            <a:rPr lang="ru-RU" sz="1200" kern="1200" dirty="0" err="1" smtClean="0">
              <a:solidFill>
                <a:schemeClr val="bg1"/>
              </a:solidFill>
            </a:rPr>
            <a:t>п</a:t>
          </a:r>
          <a:r>
            <a:rPr lang="ru-RU" sz="1200" kern="1200" dirty="0" smtClean="0">
              <a:solidFill>
                <a:schemeClr val="bg1"/>
              </a:solidFill>
            </a:rPr>
            <a:t> «Новинское»,интервью с ними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4673" y="2964348"/>
        <a:ext cx="1759148" cy="105548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A1846-A8A5-41B7-833D-67E7281AEB6D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525EF-F8A3-4998-A97D-9201226212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lang="ru-RU" sz="4400" baseline="0" smtClean="0"/>
            </a:lvl1pPr>
          </a:lstStyle>
          <a:p>
            <a:r>
              <a:rPr lang="ru-RU" dirty="0" smtClean="0"/>
              <a:t>Задача современного воспитания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4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sz="1100" dirty="0" smtClean="0">
              <a:latin typeface="+mn-lt"/>
              <a:ea typeface="Calibri"/>
              <a:cs typeface="Times New Roman"/>
            </a:endParaRPr>
          </a:p>
          <a:p>
            <a:r>
              <a:rPr lang="ru-RU" dirty="0" smtClean="0"/>
              <a:t>Воспитание личности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2A47-A116-4329-8B0B-5A15DF103DA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D5BF-8AC9-4ECD-97E2-053C7901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2A47-A116-4329-8B0B-5A15DF103DA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D5BF-8AC9-4ECD-97E2-053C7901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2A47-A116-4329-8B0B-5A15DF103DA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D5BF-8AC9-4ECD-97E2-053C7901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2A47-A116-4329-8B0B-5A15DF103DA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D5BF-8AC9-4ECD-97E2-053C7901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2A47-A116-4329-8B0B-5A15DF103DA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D5BF-8AC9-4ECD-97E2-053C7901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2A47-A116-4329-8B0B-5A15DF103DA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D5BF-8AC9-4ECD-97E2-053C7901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2A47-A116-4329-8B0B-5A15DF103DA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D5BF-8AC9-4ECD-97E2-053C7901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2A47-A116-4329-8B0B-5A15DF103DA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D5BF-8AC9-4ECD-97E2-053C7901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2A47-A116-4329-8B0B-5A15DF103DA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D5BF-8AC9-4ECD-97E2-053C7901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2A47-A116-4329-8B0B-5A15DF103DA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D5BF-8AC9-4ECD-97E2-053C7901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2A47-A116-4329-8B0B-5A15DF103DA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D5BF-8AC9-4ECD-97E2-053C7901D9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Формирование правовой культуры на уроках истории и обществознания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МБОУ «Новинская средняя общеобразовательная школа»</a:t>
            </a:r>
          </a:p>
          <a:p>
            <a:pPr lvl="2"/>
            <a:endParaRPr lang="ru-RU" dirty="0" smtClean="0"/>
          </a:p>
          <a:p>
            <a:pPr lvl="2"/>
            <a:r>
              <a:rPr lang="ru-RU" dirty="0" smtClean="0"/>
              <a:t>Учитель истории и обществознания</a:t>
            </a:r>
          </a:p>
          <a:p>
            <a:pPr lvl="2"/>
            <a:endParaRPr lang="ru-RU" dirty="0" smtClean="0"/>
          </a:p>
          <a:p>
            <a:pPr lvl="2"/>
            <a:r>
              <a:rPr lang="ru-RU" dirty="0" smtClean="0"/>
              <a:t>Гущина Светлана Юрьевна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32A47-A116-4329-8B0B-5A15DF103DA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2D5BF-8AC9-4ECD-97E2-053C7901D9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361" name="Rectangle 1"/>
          <p:cNvSpPr>
            <a:spLocks noChangeArrowheads="1"/>
          </p:cNvSpPr>
          <p:nvPr userDrawn="1"/>
        </p:nvSpPr>
        <p:spPr bwMode="auto">
          <a:xfrm>
            <a:off x="467544" y="-595082"/>
            <a:ext cx="707318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b="1" kern="1200" cap="all" spc="0" baseline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 cap="all" spc="0" baseline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56990"/>
          </a:xfrm>
        </p:spPr>
        <p:txBody>
          <a:bodyPr/>
          <a:lstStyle/>
          <a:p>
            <a:r>
              <a:rPr lang="ru-RU" sz="3200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«Правовая </a:t>
            </a:r>
            <a:r>
              <a:rPr lang="ru-RU" sz="3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культура:</a:t>
            </a:r>
            <a:br>
              <a:rPr lang="ru-RU" sz="3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проблемы, решения»</a:t>
            </a:r>
            <a:endParaRPr lang="ru-RU" sz="3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Мбоу</a:t>
            </a:r>
            <a:r>
              <a:rPr lang="ru-RU" dirty="0" smtClean="0"/>
              <a:t> «Новинская средняя общеобразовательная школа»</a:t>
            </a:r>
          </a:p>
          <a:p>
            <a:endParaRPr lang="ru-RU" dirty="0"/>
          </a:p>
          <a:p>
            <a:r>
              <a:rPr lang="ru-RU" dirty="0" smtClean="0"/>
              <a:t>                  </a:t>
            </a:r>
            <a:r>
              <a:rPr lang="ru-RU" sz="2400" dirty="0" smtClean="0"/>
              <a:t>Учитель истории и обществознания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</a:t>
            </a:r>
            <a:r>
              <a:rPr lang="ru-RU" sz="2800" dirty="0" smtClean="0"/>
              <a:t>Гущина Светлана Юрьевна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10-11 класс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развитие навыков социально-правового характера,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умение анализировать правовые ситуации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Темы уроков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Преступность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Социальный контроль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Право  в системе социальных норм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Правоотношения и правонарушения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Юридическая ответственность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Современное российское законодательст</a:t>
            </a:r>
            <a:r>
              <a:rPr lang="ru-RU" sz="2000" dirty="0" smtClean="0"/>
              <a:t>во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Программа  действий по реализации проекта: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Встречи участников проекта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J:\Соцпроект\Фото к проекту\P10200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287785"/>
            <a:ext cx="4059238" cy="30444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Прямоугольник 12"/>
          <p:cNvSpPr/>
          <p:nvPr/>
        </p:nvSpPr>
        <p:spPr>
          <a:xfrm>
            <a:off x="428596" y="5072074"/>
            <a:ext cx="3000396" cy="9144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 приеме у Главы </a:t>
            </a:r>
            <a:r>
              <a:rPr lang="ru-RU" sz="1400" dirty="0" smtClean="0"/>
              <a:t>администрации  – Рунова Е. К. </a:t>
            </a:r>
            <a:endParaRPr lang="ru-RU" sz="1400" dirty="0"/>
          </a:p>
        </p:txBody>
      </p:sp>
      <p:pic>
        <p:nvPicPr>
          <p:cNvPr id="2055" name="Picture 7" descr="J:\Соцпроект\Фото к проекту\P10200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7786"/>
            <a:ext cx="4059238" cy="3044429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Прямоугольник 16"/>
          <p:cNvSpPr/>
          <p:nvPr/>
        </p:nvSpPr>
        <p:spPr>
          <a:xfrm>
            <a:off x="5357818" y="5143512"/>
            <a:ext cx="3286148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Беседа с директором школы- Ермиловой Т.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Распределение по направлениям работы над проектом в группах: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Распределение по направлениям работы над проектом в группах: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«Закон обо мне.</a:t>
            </a:r>
            <a:br>
              <a:rPr lang="ru-RU" dirty="0" smtClean="0"/>
            </a:br>
            <a:r>
              <a:rPr lang="ru-RU" dirty="0" smtClean="0"/>
              <a:t>Мне о законе»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844824"/>
          <a:ext cx="8208911" cy="4464498"/>
        </p:xfrm>
        <a:graphic>
          <a:graphicData uri="http://schemas.openxmlformats.org/drawingml/2006/table">
            <a:tbl>
              <a:tblPr/>
              <a:tblGrid>
                <a:gridCol w="3198121"/>
                <a:gridCol w="3198121"/>
                <a:gridCol w="1812669"/>
              </a:tblGrid>
              <a:tr h="4181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/>
                        </a:rPr>
                        <a:t>Раздел</a:t>
                      </a:r>
                      <a:endParaRPr lang="ru-RU" sz="14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Times New Roman"/>
                        </a:rPr>
                        <a:t>Тема</a:t>
                      </a:r>
                      <a:endParaRPr lang="ru-RU" sz="14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F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F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latin typeface="Times New Roman"/>
                        </a:rPr>
                        <a:t>Класс</a:t>
                      </a:r>
                      <a:endParaRPr lang="ru-RU" sz="14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002F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426">
                <a:tc rowSpan="6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/>
                        </a:rPr>
                        <a:t> </a:t>
                      </a:r>
                      <a:endParaRPr lang="ru-RU" sz="1400" dirty="0"/>
                    </a:p>
                    <a:p>
                      <a:pPr algn="ctr"/>
                      <a:r>
                        <a:rPr lang="ru-RU" sz="1400" b="1" dirty="0">
                          <a:latin typeface="Times New Roman"/>
                        </a:rPr>
                        <a:t> </a:t>
                      </a:r>
                      <a:endParaRPr lang="ru-RU" sz="1400" dirty="0"/>
                    </a:p>
                    <a:p>
                      <a:pPr algn="ctr"/>
                      <a:r>
                        <a:rPr lang="ru-RU" sz="1400" b="1" dirty="0">
                          <a:latin typeface="Times New Roman"/>
                        </a:rPr>
                        <a:t> </a:t>
                      </a:r>
                      <a:endParaRPr lang="ru-RU" sz="1400" dirty="0"/>
                    </a:p>
                    <a:p>
                      <a:pPr algn="ctr"/>
                      <a:r>
                        <a:rPr lang="ru-RU" sz="1400" b="1" dirty="0">
                          <a:latin typeface="Times New Roman"/>
                        </a:rPr>
                        <a:t> </a:t>
                      </a:r>
                      <a:endParaRPr lang="ru-RU" sz="1400" dirty="0"/>
                    </a:p>
                    <a:p>
                      <a:pPr algn="ctr"/>
                      <a:r>
                        <a:rPr lang="ru-RU" sz="1400" b="1" dirty="0">
                          <a:latin typeface="Times New Roman"/>
                        </a:rPr>
                        <a:t>Правила общения</a:t>
                      </a:r>
                      <a:endParaRPr lang="ru-RU" sz="14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C0F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F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F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/>
                        </a:rPr>
                        <a:t>Беседа «Знакомство с правилами школьной жизни»    </a:t>
                      </a:r>
                      <a:endParaRPr lang="ru-RU" sz="14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C0F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F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Times New Roman"/>
                        </a:rPr>
                        <a:t>1</a:t>
                      </a:r>
                      <a:endParaRPr lang="ru-RU" sz="14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E0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/>
                        </a:rPr>
                        <a:t>Главные ценности нашей жизни   </a:t>
                      </a:r>
                      <a:endParaRPr lang="ru-RU" sz="14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C0F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30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Times New Roman"/>
                        </a:rPr>
                        <a:t>1</a:t>
                      </a:r>
                      <a:endParaRPr lang="ru-RU" sz="14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/>
                        </a:rPr>
                        <a:t>Беседа «Правила личной безопасности»</a:t>
                      </a:r>
                      <a:endParaRPr lang="ru-RU" sz="14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C0F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Times New Roman"/>
                        </a:rPr>
                        <a:t>1</a:t>
                      </a:r>
                      <a:endParaRPr lang="ru-RU" sz="14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/>
                        </a:rPr>
                        <a:t>Беседа «Что такое «хорошо» и что такое «плохо»?»</a:t>
                      </a:r>
                      <a:endParaRPr lang="ru-RU" sz="14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C0F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/>
                        </a:rPr>
                        <a:t>2</a:t>
                      </a:r>
                      <a:endParaRPr lang="ru-RU" sz="14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Беседа «Твоя уличная компания. Как попадают в преступную группу?»            </a:t>
                      </a:r>
                      <a:endParaRPr lang="ru-RU" sz="14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C0F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/>
                        </a:rPr>
                        <a:t>7</a:t>
                      </a:r>
                      <a:endParaRPr lang="ru-RU" sz="14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</a:rPr>
                        <a:t>Круглый стол «Правовая оценка современных неформальных молодежных движений»     </a:t>
                      </a:r>
                      <a:endParaRPr lang="ru-RU" sz="14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C0F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/>
                        </a:rPr>
                        <a:t>11</a:t>
                      </a:r>
                      <a:endParaRPr lang="ru-RU" sz="14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F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404665"/>
          <a:ext cx="8424935" cy="5688631"/>
        </p:xfrm>
        <a:graphic>
          <a:graphicData uri="http://schemas.openxmlformats.org/drawingml/2006/table">
            <a:tbl>
              <a:tblPr/>
              <a:tblGrid>
                <a:gridCol w="1872208"/>
                <a:gridCol w="4692356"/>
                <a:gridCol w="1860371"/>
              </a:tblGrid>
              <a:tr h="484947">
                <a:tc rowSpan="7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/>
                        </a:rPr>
                        <a:t> </a:t>
                      </a:r>
                      <a:endParaRPr lang="ru-RU" sz="1600" dirty="0"/>
                    </a:p>
                    <a:p>
                      <a:pPr algn="ctr"/>
                      <a:r>
                        <a:rPr lang="ru-RU" sz="1600" b="1" dirty="0">
                          <a:latin typeface="Times New Roman"/>
                        </a:rPr>
                        <a:t> </a:t>
                      </a:r>
                      <a:endParaRPr lang="ru-RU" sz="1600" dirty="0"/>
                    </a:p>
                    <a:p>
                      <a:pPr algn="ctr"/>
                      <a:r>
                        <a:rPr lang="ru-RU" sz="1600" b="1" dirty="0">
                          <a:latin typeface="Times New Roman"/>
                        </a:rPr>
                        <a:t> </a:t>
                      </a:r>
                      <a:endParaRPr lang="ru-RU" sz="1600" dirty="0"/>
                    </a:p>
                    <a:p>
                      <a:pPr algn="ctr"/>
                      <a:r>
                        <a:rPr lang="ru-RU" sz="1600" b="1" dirty="0">
                          <a:latin typeface="Times New Roman"/>
                        </a:rPr>
                        <a:t>Правила поведения</a:t>
                      </a:r>
                      <a:endParaRPr lang="ru-RU" sz="16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402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2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02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/>
                        </a:rPr>
                        <a:t>Беседа «Человек в мире правил»</a:t>
                      </a:r>
                      <a:endParaRPr lang="ru-RU" sz="16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402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/>
                        </a:rPr>
                        <a:t>1</a:t>
                      </a:r>
                      <a:endParaRPr lang="ru-RU" sz="16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/>
                        </a:rPr>
                        <a:t>Беседа «Примерно веди себя в школе, дома, на улице»        </a:t>
                      </a:r>
                      <a:endParaRPr lang="ru-RU" sz="16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402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/>
                        </a:rPr>
                        <a:t>2</a:t>
                      </a:r>
                      <a:endParaRPr lang="ru-RU" sz="16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/>
                        </a:rPr>
                        <a:t>Беседа «За что ставят на </a:t>
                      </a:r>
                      <a:r>
                        <a:rPr lang="ru-RU" sz="1600" dirty="0" err="1">
                          <a:latin typeface="Times New Roman"/>
                        </a:rPr>
                        <a:t>внутришкольный</a:t>
                      </a:r>
                      <a:r>
                        <a:rPr lang="ru-RU" sz="1600" dirty="0">
                          <a:latin typeface="Times New Roman"/>
                        </a:rPr>
                        <a:t> учет?»</a:t>
                      </a:r>
                      <a:endParaRPr lang="ru-RU" sz="16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402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/>
                        </a:rPr>
                        <a:t>3</a:t>
                      </a:r>
                      <a:endParaRPr lang="ru-RU" sz="16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/>
                        </a:rPr>
                        <a:t>Беседа «Правила поведения в школе»</a:t>
                      </a:r>
                      <a:endParaRPr lang="ru-RU" sz="16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402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/>
                        </a:rPr>
                        <a:t>3</a:t>
                      </a:r>
                      <a:endParaRPr lang="ru-RU" sz="16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/>
                        </a:rPr>
                        <a:t>Беседа «За что ставят на учет в </a:t>
                      </a:r>
                      <a:r>
                        <a:rPr lang="ru-RU" sz="1600" dirty="0" smtClean="0">
                          <a:latin typeface="Times New Roman"/>
                        </a:rPr>
                        <a:t>полицию</a:t>
                      </a:r>
                      <a:r>
                        <a:rPr lang="ru-RU" sz="1600" dirty="0">
                          <a:latin typeface="Times New Roman"/>
                        </a:rPr>
                        <a:t>?»</a:t>
                      </a:r>
                      <a:endParaRPr lang="ru-RU" sz="16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402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/>
                        </a:rPr>
                        <a:t>4</a:t>
                      </a:r>
                      <a:endParaRPr lang="ru-RU" sz="16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0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/>
                        </a:rPr>
                        <a:t>Беседа «Бережно относись к школьному и другому общественному имуществу, к своим вещам, вещам товарищей»   </a:t>
                      </a:r>
                      <a:endParaRPr lang="ru-RU" sz="16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402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/>
                        </a:rPr>
                        <a:t>4</a:t>
                      </a:r>
                      <a:endParaRPr lang="ru-RU" sz="16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/>
                        </a:rPr>
                        <a:t>Беседа «Знакомство с правами и обязанностями учащихся»  </a:t>
                      </a:r>
                      <a:endParaRPr lang="ru-RU" sz="16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402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/>
                        </a:rPr>
                        <a:t>5</a:t>
                      </a:r>
                      <a:endParaRPr lang="ru-RU" sz="16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D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476672"/>
          <a:ext cx="8640961" cy="6048671"/>
        </p:xfrm>
        <a:graphic>
          <a:graphicData uri="http://schemas.openxmlformats.org/drawingml/2006/table">
            <a:tbl>
              <a:tblPr/>
              <a:tblGrid>
                <a:gridCol w="2016224"/>
                <a:gridCol w="4716664"/>
                <a:gridCol w="1908073"/>
              </a:tblGrid>
              <a:tr h="1181087">
                <a:tc rowSpan="4">
                  <a:txBody>
                    <a:bodyPr/>
                    <a:lstStyle/>
                    <a:p>
                      <a:pPr algn="ctr"/>
                      <a:r>
                        <a:rPr lang="ru-RU" sz="2800" b="1" dirty="0" err="1">
                          <a:latin typeface="Times New Roman"/>
                        </a:rPr>
                        <a:t>Я-гражданин</a:t>
                      </a:r>
                      <a:endParaRPr lang="ru-RU" sz="28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004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4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/>
                        </a:rPr>
                        <a:t>Беседа «Я – гражданин России»</a:t>
                      </a:r>
                      <a:endParaRPr lang="ru-RU" sz="28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004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61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61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latin typeface="Times New Roman"/>
                        </a:rPr>
                        <a:t>2</a:t>
                      </a:r>
                      <a:endParaRPr lang="ru-RU" sz="28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C061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61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61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2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/>
                        </a:rPr>
                        <a:t>Беседа «Что такое закон? Главный закон страны»           </a:t>
                      </a:r>
                      <a:endParaRPr lang="ru-RU" sz="28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004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61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61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61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latin typeface="Times New Roman"/>
                        </a:rPr>
                        <a:t>3</a:t>
                      </a:r>
                      <a:endParaRPr lang="ru-RU" sz="28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C061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61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61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61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/>
                        </a:rPr>
                        <a:t>Беседа «Гражданин и обыватель» </a:t>
                      </a:r>
                      <a:endParaRPr lang="ru-RU" sz="28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004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61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61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61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latin typeface="Times New Roman"/>
                        </a:rPr>
                        <a:t>5</a:t>
                      </a:r>
                      <a:endParaRPr lang="ru-RU" sz="28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C061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61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61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61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/>
                        </a:rPr>
                        <a:t>Беседа «Твоя воинская обязанность»</a:t>
                      </a:r>
                      <a:endParaRPr lang="ru-RU" sz="28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004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61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61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61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/>
                        </a:rPr>
                        <a:t>11</a:t>
                      </a:r>
                      <a:endParaRPr lang="ru-RU" sz="28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C061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61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61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61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404664"/>
          <a:ext cx="8136905" cy="5616623"/>
        </p:xfrm>
        <a:graphic>
          <a:graphicData uri="http://schemas.openxmlformats.org/drawingml/2006/table">
            <a:tbl>
              <a:tblPr/>
              <a:tblGrid>
                <a:gridCol w="1728192"/>
                <a:gridCol w="4611944"/>
                <a:gridCol w="1796769"/>
              </a:tblGrid>
              <a:tr h="433873">
                <a:tc rowSpan="9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/>
                        </a:rPr>
                        <a:t> </a:t>
                      </a:r>
                      <a:endParaRPr lang="ru-RU" sz="1800" dirty="0"/>
                    </a:p>
                    <a:p>
                      <a:pPr algn="ctr"/>
                      <a:r>
                        <a:rPr lang="ru-RU" sz="1800" b="1" dirty="0">
                          <a:latin typeface="Times New Roman"/>
                        </a:rPr>
                        <a:t> </a:t>
                      </a:r>
                      <a:endParaRPr lang="ru-RU" sz="1800" dirty="0"/>
                    </a:p>
                    <a:p>
                      <a:pPr algn="ctr"/>
                      <a:r>
                        <a:rPr lang="ru-RU" sz="1800" b="1" dirty="0">
                          <a:latin typeface="Times New Roman"/>
                        </a:rPr>
                        <a:t> </a:t>
                      </a:r>
                      <a:endParaRPr lang="ru-RU" sz="1800" dirty="0"/>
                    </a:p>
                    <a:p>
                      <a:pPr algn="ctr"/>
                      <a:r>
                        <a:rPr lang="ru-RU" sz="1800" b="1" dirty="0">
                          <a:latin typeface="Times New Roman"/>
                        </a:rPr>
                        <a:t> </a:t>
                      </a:r>
                      <a:endParaRPr lang="ru-RU" sz="1800" dirty="0"/>
                    </a:p>
                    <a:p>
                      <a:pPr algn="ctr"/>
                      <a:r>
                        <a:rPr lang="ru-RU" sz="1800" b="1" dirty="0">
                          <a:latin typeface="Times New Roman"/>
                        </a:rPr>
                        <a:t> </a:t>
                      </a:r>
                      <a:endParaRPr lang="ru-RU" sz="1800" dirty="0"/>
                    </a:p>
                    <a:p>
                      <a:pPr algn="ctr"/>
                      <a:r>
                        <a:rPr lang="ru-RU" sz="1800" b="1" dirty="0">
                          <a:latin typeface="Times New Roman"/>
                        </a:rPr>
                        <a:t>Права ребенка</a:t>
                      </a:r>
                      <a:endParaRPr lang="ru-RU" sz="18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40B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B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0B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latin typeface="Times New Roman"/>
                        </a:rPr>
                        <a:t>Беседа «Твои права и обязанности»</a:t>
                      </a:r>
                      <a:endParaRPr lang="ru-RU" sz="18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40B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/>
                        </a:rPr>
                        <a:t>2</a:t>
                      </a:r>
                      <a:endParaRPr lang="ru-RU" sz="16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/>
                        </a:rPr>
                        <a:t>Беседа «Равенство прав людей от рождения»</a:t>
                      </a:r>
                      <a:endParaRPr lang="ru-RU" sz="18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40B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/>
                        </a:rPr>
                        <a:t>4</a:t>
                      </a:r>
                      <a:endParaRPr lang="ru-RU" sz="16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/>
                        </a:rPr>
                        <a:t>Деловая игра «Главные вопросы» </a:t>
                      </a:r>
                      <a:endParaRPr lang="ru-RU" sz="18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40B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/>
                        </a:rPr>
                        <a:t>4</a:t>
                      </a:r>
                      <a:endParaRPr lang="ru-RU" sz="16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/>
                        </a:rPr>
                        <a:t>Устный журнал «Конвенция «О правах ребенка»</a:t>
                      </a:r>
                      <a:endParaRPr lang="ru-RU" sz="18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40B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/>
                        </a:rPr>
                        <a:t>5</a:t>
                      </a:r>
                      <a:endParaRPr lang="ru-RU" sz="16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/>
                        </a:rPr>
                        <a:t>Беседа «Права детей – забота государства»</a:t>
                      </a:r>
                      <a:endParaRPr lang="ru-RU" sz="18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40B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/>
                        </a:rPr>
                        <a:t>6</a:t>
                      </a:r>
                      <a:endParaRPr lang="ru-RU" sz="16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/>
                        </a:rPr>
                        <a:t>Конкурс рисунков «Конвенция «О правах ребенка</a:t>
                      </a:r>
                      <a:endParaRPr lang="ru-RU" sz="18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40B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/>
                        </a:rPr>
                        <a:t>6</a:t>
                      </a:r>
                      <a:endParaRPr lang="ru-RU" sz="16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/>
                        </a:rPr>
                        <a:t>Беседа «Подростку о трудовом праве»</a:t>
                      </a:r>
                      <a:endParaRPr lang="ru-RU" sz="18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40B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/>
                        </a:rPr>
                        <a:t>9</a:t>
                      </a:r>
                      <a:endParaRPr lang="ru-RU" sz="16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/>
                        </a:rPr>
                        <a:t>Беседа «Что делать, если ты попал в милицию»     </a:t>
                      </a:r>
                      <a:endParaRPr lang="ru-RU" sz="18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40B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/>
                        </a:rPr>
                        <a:t>8</a:t>
                      </a:r>
                      <a:endParaRPr lang="ru-RU" sz="16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0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0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/>
                        </a:rPr>
                        <a:t>Конкурс проектов  «Твой вариант декларации прав человека»            </a:t>
                      </a:r>
                      <a:endParaRPr lang="ru-RU" sz="18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40B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0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11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0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/>
                        </a:rPr>
                        <a:t>5-11</a:t>
                      </a:r>
                      <a:endParaRPr lang="ru-RU" sz="16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D00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0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0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0B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332657"/>
          <a:ext cx="8352927" cy="5688632"/>
        </p:xfrm>
        <a:graphic>
          <a:graphicData uri="http://schemas.openxmlformats.org/drawingml/2006/table">
            <a:tbl>
              <a:tblPr/>
              <a:tblGrid>
                <a:gridCol w="1800200"/>
                <a:gridCol w="4708256"/>
                <a:gridCol w="1844471"/>
              </a:tblGrid>
              <a:tr h="564927">
                <a:tc rowSpan="9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b="1" dirty="0">
                          <a:latin typeface="Times New Roman"/>
                        </a:rPr>
                        <a:t> </a:t>
                      </a:r>
                      <a:endParaRPr lang="ru-RU" sz="1600" dirty="0"/>
                    </a:p>
                    <a:p>
                      <a:pPr algn="ctr"/>
                      <a:r>
                        <a:rPr lang="ru-RU" sz="1600" b="1" dirty="0">
                          <a:latin typeface="Times New Roman"/>
                        </a:rPr>
                        <a:t> </a:t>
                      </a:r>
                      <a:endParaRPr lang="ru-RU" sz="1600" dirty="0"/>
                    </a:p>
                    <a:p>
                      <a:pPr algn="ctr"/>
                      <a:r>
                        <a:rPr lang="ru-RU" sz="1600" b="1" dirty="0">
                          <a:latin typeface="Times New Roman"/>
                        </a:rPr>
                        <a:t> </a:t>
                      </a:r>
                      <a:endParaRPr lang="ru-RU" sz="1600" dirty="0"/>
                    </a:p>
                    <a:p>
                      <a:pPr algn="ctr"/>
                      <a:r>
                        <a:rPr lang="ru-RU" sz="2000" b="1" dirty="0">
                          <a:latin typeface="Times New Roman"/>
                        </a:rPr>
                        <a:t>Административная и уголовная  </a:t>
                      </a:r>
                      <a:endParaRPr lang="ru-RU" sz="2000" b="1" dirty="0" smtClean="0">
                        <a:latin typeface="Times New Roman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Times New Roman"/>
                        </a:rPr>
                        <a:t>ответственность</a:t>
                      </a:r>
                      <a:endParaRPr lang="ru-RU" sz="2000" dirty="0"/>
                    </a:p>
                  </a:txBody>
                  <a:tcPr marL="60323" marR="60323" marT="40216" marB="40216" vert="vert270">
                    <a:lnL w="12700" cap="flat" cmpd="sng" algn="ctr">
                      <a:solidFill>
                        <a:srgbClr val="003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3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/>
                        </a:rPr>
                        <a:t>Беседа «Шалости на железной дорог            </a:t>
                      </a:r>
                      <a:endParaRPr lang="ru-RU" sz="16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003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6A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06A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/>
                        </a:rPr>
                        <a:t>3</a:t>
                      </a:r>
                      <a:endParaRPr lang="ru-RU" sz="16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F06A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6A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06A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9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/>
                        </a:rPr>
                        <a:t>Беседа «Преступления и правонарушения»    </a:t>
                      </a:r>
                      <a:endParaRPr lang="ru-RU" sz="16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003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6A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6A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6A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/>
                        </a:rPr>
                        <a:t>6</a:t>
                      </a:r>
                      <a:endParaRPr lang="ru-RU" sz="16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F06A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6A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/>
                        </a:rPr>
                        <a:t>Беседа «Административная и юридическая ответственность при создании </a:t>
                      </a:r>
                      <a:r>
                        <a:rPr lang="ru-RU" sz="1600" dirty="0" err="1">
                          <a:latin typeface="Times New Roman"/>
                        </a:rPr>
                        <a:t>травмоопасной</a:t>
                      </a:r>
                      <a:r>
                        <a:rPr lang="ru-RU" sz="1600" dirty="0">
                          <a:latin typeface="Times New Roman"/>
                        </a:rPr>
                        <a:t> ситуации»</a:t>
                      </a:r>
                      <a:endParaRPr lang="ru-RU" sz="16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003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6A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/>
                        </a:rPr>
                        <a:t>6</a:t>
                      </a:r>
                      <a:endParaRPr lang="ru-RU" sz="16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/>
                        </a:rPr>
                        <a:t>Беседа «Виды наказаний, назначаемые несовершеннолетним. Детская воспитательная колония»   </a:t>
                      </a:r>
                      <a:endParaRPr lang="ru-RU" sz="16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003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/>
                        </a:rPr>
                        <a:t>7</a:t>
                      </a:r>
                      <a:endParaRPr lang="ru-RU" sz="16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/>
                        </a:rPr>
                        <a:t>Беседа «Об ответственности подростка за преступления, совершенные на железной дороге»            </a:t>
                      </a:r>
                      <a:endParaRPr lang="ru-RU" sz="16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003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/>
                        </a:rPr>
                        <a:t>7</a:t>
                      </a:r>
                      <a:endParaRPr lang="ru-RU" sz="16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/>
                        </a:rPr>
                        <a:t>Викторина «Уроки Фемиды» </a:t>
                      </a:r>
                      <a:endParaRPr lang="ru-RU" sz="16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003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/>
                        </a:rPr>
                        <a:t>8</a:t>
                      </a:r>
                      <a:endParaRPr lang="ru-RU" sz="16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/>
                        </a:rPr>
                        <a:t>«Административная ответственность подростка перед законом»   </a:t>
                      </a:r>
                      <a:endParaRPr lang="ru-RU" sz="16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003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/>
                        </a:rPr>
                        <a:t>8</a:t>
                      </a:r>
                      <a:endParaRPr lang="ru-RU" sz="16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/>
                        </a:rPr>
                        <a:t>Беседа «Ответственность за деяния, связанные с оборотом наркотиков»</a:t>
                      </a:r>
                      <a:endParaRPr lang="ru-RU" sz="16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003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/>
                        </a:rPr>
                        <a:t>9</a:t>
                      </a:r>
                      <a:endParaRPr lang="ru-RU" sz="16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/>
                        </a:rPr>
                        <a:t>Дискуссия «От безответственности до преступления один шаг»</a:t>
                      </a:r>
                      <a:endParaRPr lang="ru-RU" sz="16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0035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/>
                        </a:rPr>
                        <a:t>11</a:t>
                      </a:r>
                      <a:endParaRPr lang="ru-RU" sz="16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64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«Знание </a:t>
            </a:r>
            <a:r>
              <a:rPr lang="ru-RU" dirty="0"/>
              <a:t>законов заключается не в том, чтобы помнить их слова, а в том, чтобы понимать их </a:t>
            </a:r>
            <a:r>
              <a:rPr lang="ru-RU" dirty="0" smtClean="0"/>
              <a:t>смысл». 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553616"/>
          </a:xfrm>
        </p:spPr>
        <p:txBody>
          <a:bodyPr>
            <a:normAutofit fontScale="62500" lnSpcReduction="20000"/>
          </a:bodyPr>
          <a:lstStyle/>
          <a:p>
            <a:r>
              <a:rPr lang="ru-RU" smtClean="0"/>
              <a:t>Латинское </a:t>
            </a:r>
            <a:r>
              <a:rPr lang="ru-RU" dirty="0"/>
              <a:t>юридическое изречение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332656"/>
          <a:ext cx="8280920" cy="5688633"/>
        </p:xfrm>
        <a:graphic>
          <a:graphicData uri="http://schemas.openxmlformats.org/drawingml/2006/table">
            <a:tbl>
              <a:tblPr/>
              <a:tblGrid>
                <a:gridCol w="2126327"/>
                <a:gridCol w="4786441"/>
                <a:gridCol w="1368152"/>
              </a:tblGrid>
              <a:tr h="839786">
                <a:tc rowSpan="6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/>
                        </a:rPr>
                        <a:t> </a:t>
                      </a:r>
                      <a:endParaRPr lang="ru-RU" sz="2000" dirty="0"/>
                    </a:p>
                    <a:p>
                      <a:pPr algn="ctr"/>
                      <a:r>
                        <a:rPr lang="ru-RU" sz="2000" b="1" dirty="0">
                          <a:latin typeface="Times New Roman"/>
                        </a:rPr>
                        <a:t> </a:t>
                      </a:r>
                      <a:endParaRPr lang="ru-RU" sz="2000" dirty="0"/>
                    </a:p>
                    <a:p>
                      <a:pPr algn="ctr"/>
                      <a:r>
                        <a:rPr lang="ru-RU" sz="2000" b="1" dirty="0">
                          <a:latin typeface="Times New Roman"/>
                        </a:rPr>
                        <a:t> </a:t>
                      </a:r>
                      <a:endParaRPr lang="ru-RU" sz="2000" dirty="0"/>
                    </a:p>
                    <a:p>
                      <a:pPr algn="ctr"/>
                      <a:r>
                        <a:rPr lang="ru-RU" sz="2000" b="1" dirty="0">
                          <a:latin typeface="Times New Roman"/>
                        </a:rPr>
                        <a:t> </a:t>
                      </a:r>
                      <a:endParaRPr lang="ru-RU" sz="2000" dirty="0"/>
                    </a:p>
                    <a:p>
                      <a:pPr algn="ctr"/>
                      <a:r>
                        <a:rPr lang="ru-RU" sz="2000" b="1" dirty="0">
                          <a:latin typeface="Times New Roman"/>
                        </a:rPr>
                        <a:t>Асоциальное поведение</a:t>
                      </a:r>
                      <a:endParaRPr lang="ru-RU" sz="20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407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7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07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latin typeface="Times New Roman"/>
                        </a:rPr>
                        <a:t>Конкурс сочинений «НЕТ школьному хулиганству»            </a:t>
                      </a:r>
                      <a:endParaRPr lang="ru-RU" sz="20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407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/>
                        </a:rPr>
                        <a:t>6-7</a:t>
                      </a:r>
                      <a:endParaRPr lang="ru-RU" sz="16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/>
                        </a:rPr>
                        <a:t>Практикум ситуаций «Как привлекают подростков к употреблению наркотиков?»         </a:t>
                      </a:r>
                      <a:endParaRPr lang="ru-RU" sz="20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407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/>
                        </a:rPr>
                        <a:t>8</a:t>
                      </a:r>
                      <a:endParaRPr lang="ru-RU" sz="16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/>
                        </a:rPr>
                        <a:t>Круглый стол «Нетрадиционные религиозные объединения. Чем они опасны?»       </a:t>
                      </a:r>
                      <a:endParaRPr lang="ru-RU" sz="20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407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/>
                        </a:rPr>
                        <a:t>9</a:t>
                      </a:r>
                      <a:endParaRPr lang="ru-RU" sz="16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/>
                        </a:rPr>
                        <a:t>Круглый стол «Суицид среди подростков»  </a:t>
                      </a:r>
                      <a:endParaRPr lang="ru-RU" sz="20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407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/>
                        </a:rPr>
                        <a:t>9-11</a:t>
                      </a:r>
                      <a:endParaRPr lang="ru-RU" sz="16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/>
                        </a:rPr>
                        <a:t>Беседа «Социальные нормы и асоциальное поведение (преступность, наркомания, алкоголизм)»  </a:t>
                      </a:r>
                      <a:endParaRPr lang="ru-RU" sz="20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407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/>
                        </a:rPr>
                        <a:t>8-11</a:t>
                      </a:r>
                      <a:endParaRPr lang="ru-RU" sz="160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/>
                        </a:rPr>
                        <a:t>Беседа «Алкоголь и правопорядок»</a:t>
                      </a:r>
                      <a:endParaRPr lang="ru-RU" sz="20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407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/>
                        </a:rPr>
                        <a:t>9-11</a:t>
                      </a:r>
                      <a:endParaRPr lang="ru-RU" sz="1600" dirty="0"/>
                    </a:p>
                  </a:txBody>
                  <a:tcPr marL="60323" marR="60323" marT="40216" marB="40216">
                    <a:lnL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5D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Клуб ЮИД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«Веселый светофор»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484784"/>
            <a:ext cx="202661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429000"/>
            <a:ext cx="17371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164059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636912"/>
            <a:ext cx="1720778" cy="128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293096"/>
            <a:ext cx="2133600" cy="18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29600" cy="1157288"/>
          </a:xfrm>
        </p:spPr>
        <p:txBody>
          <a:bodyPr/>
          <a:lstStyle/>
          <a:p>
            <a:r>
              <a:rPr lang="ru-RU" dirty="0" smtClean="0"/>
              <a:t>Юные друзья полиции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2984"/>
            <a:ext cx="1814314" cy="135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996952"/>
            <a:ext cx="1742306" cy="130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797152"/>
            <a:ext cx="183360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484784"/>
            <a:ext cx="1720778" cy="128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797152"/>
            <a:ext cx="1742306" cy="130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успеваемости учащихся по предметам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51520" y="1556792"/>
          <a:ext cx="4320480" cy="435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2011-2012  учебном году 50% выпускников  </a:t>
            </a:r>
          </a:p>
          <a:p>
            <a:r>
              <a:rPr lang="ru-RU" dirty="0" smtClean="0"/>
              <a:t>избрали для  итоговой  </a:t>
            </a:r>
          </a:p>
          <a:p>
            <a:r>
              <a:rPr lang="ru-RU" dirty="0" smtClean="0"/>
              <a:t>аттестации предмет «Обществознание» и прошли ее успешно.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ЭФФЕКТИВНОСТЬ РАБОТЫ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95536" y="16288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вопрос </a:t>
            </a:r>
          </a:p>
          <a:p>
            <a:r>
              <a:rPr lang="ru-RU" dirty="0" smtClean="0"/>
              <a:t>«Интересны ли </a:t>
            </a:r>
          </a:p>
          <a:p>
            <a:r>
              <a:rPr lang="ru-RU" dirty="0" smtClean="0"/>
              <a:t>                тебе </a:t>
            </a:r>
          </a:p>
          <a:p>
            <a:r>
              <a:rPr lang="ru-RU" dirty="0" smtClean="0"/>
              <a:t>                      правовые                     темы?»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работы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Интересны </a:t>
            </a:r>
          </a:p>
          <a:p>
            <a:r>
              <a:rPr lang="ru-RU" dirty="0" smtClean="0"/>
              <a:t>                        ли тебе </a:t>
            </a:r>
          </a:p>
          <a:p>
            <a:r>
              <a:rPr lang="ru-RU" dirty="0" smtClean="0"/>
              <a:t>              правовые </a:t>
            </a:r>
          </a:p>
          <a:p>
            <a:r>
              <a:rPr lang="ru-RU" dirty="0" smtClean="0"/>
              <a:t>                             темы?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ЭФФЕКТИВНОСТЬ РАБОТЫ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79512" y="1340768"/>
          <a:ext cx="4968552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 </a:t>
            </a:r>
          </a:p>
          <a:p>
            <a:r>
              <a:rPr lang="ru-RU" dirty="0" smtClean="0"/>
              <a:t>«В чем вы </a:t>
            </a:r>
          </a:p>
          <a:p>
            <a:r>
              <a:rPr lang="ru-RU" dirty="0" smtClean="0"/>
              <a:t>                видите  </a:t>
            </a:r>
          </a:p>
          <a:p>
            <a:r>
              <a:rPr lang="ru-RU" dirty="0" smtClean="0"/>
              <a:t>значение </a:t>
            </a:r>
          </a:p>
          <a:p>
            <a:r>
              <a:rPr lang="ru-RU" dirty="0" smtClean="0"/>
              <a:t>                 правовых </a:t>
            </a:r>
          </a:p>
          <a:p>
            <a:r>
              <a:rPr lang="ru-RU" dirty="0" smtClean="0"/>
              <a:t>знаний?»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i="1" dirty="0" smtClean="0"/>
              <a:t>Гете</a:t>
            </a:r>
            <a:endParaRPr lang="ru-RU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«У того, кто решит изучить все законы, не останется времени их нарушать»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Задача воспитания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075240" cy="3849291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Воспитание </a:t>
            </a:r>
          </a:p>
          <a:p>
            <a:r>
              <a:rPr lang="ru-RU" sz="6000" dirty="0"/>
              <a:t> </a:t>
            </a:r>
            <a:r>
              <a:rPr lang="ru-RU" sz="6000" dirty="0" smtClean="0"/>
              <a:t>                       личности</a:t>
            </a:r>
          </a:p>
          <a:p>
            <a:r>
              <a:rPr lang="ru-RU" sz="6000" dirty="0"/>
              <a:t> </a:t>
            </a:r>
            <a:r>
              <a:rPr lang="ru-RU" sz="6000" dirty="0" smtClean="0"/>
              <a:t>        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Концепция </a:t>
            </a:r>
            <a:r>
              <a:rPr lang="ru-RU" dirty="0"/>
              <a:t>модернизации российского образования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«Обновленное образование должно сыграть ключевую роль в  сохранении нации, ее генофонда, обеспечении устойчивого, динамичного развития российского  общества с высоким уровнем жизни, гражданско-правовой, профессиональной и бытовой культурой»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позиция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1403648" y="1196752"/>
            <a:ext cx="1922512" cy="1490464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география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076056" y="1268760"/>
            <a:ext cx="2016224" cy="1346448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043608" y="5301208"/>
            <a:ext cx="2016224" cy="1130424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ОБЖ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860032" y="5445224"/>
            <a:ext cx="1994520" cy="914400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биология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539552" y="404664"/>
          <a:ext cx="7776864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6-7 класс</a:t>
            </a:r>
            <a:endParaRPr lang="ru-RU" sz="48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-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первоначальные социально -  правовые знания,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-знакомство с правовыми документами в соответствии с учебными темами,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-организация элементов дискуссии, игры с вариантами решения сложных вопросов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Темы уроков:</a:t>
            </a:r>
          </a:p>
          <a:p>
            <a:pPr algn="ctr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Гражданин – Отечества достойный сын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Мы – многонациональный народ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Права и обязанности граждан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Что значит жить по правилам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Почему важно соблюдать законы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Виновен – отвечай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Кто стоит на страже закона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8-9 класс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приобретение     базовых навыков, обеспечивающих  успешную социализацию   в реальных жизненных ситуациях,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учебный материал  о правовой системе России,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 международном праве, анализ  ситуации, которые регулируются правовыми нормами,  практикумы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Темы уроков: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Долг и совесть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Нации и межнациональные отношения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Отклоняющееся поведение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Правовое государство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Право, его роль в жизни общества и государства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Правоотношения и юридическая ответственность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850</Words>
  <Application>Microsoft Office PowerPoint</Application>
  <PresentationFormat>Экран (4:3)</PresentationFormat>
  <Paragraphs>232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«Правовая культура:  проблемы, решения»</vt:lpstr>
      <vt:lpstr>«Знание законов заключается не в том, чтобы помнить их слова, а в том, чтобы понимать их смысл». </vt:lpstr>
      <vt:lpstr>Задача воспитания</vt:lpstr>
      <vt:lpstr>Концепция модернизации российского образования </vt:lpstr>
      <vt:lpstr>Наша позиция</vt:lpstr>
      <vt:lpstr>Слайд 6</vt:lpstr>
      <vt:lpstr>Слайд 7</vt:lpstr>
      <vt:lpstr>6-7 класс</vt:lpstr>
      <vt:lpstr>8-9 класс</vt:lpstr>
      <vt:lpstr>10-11 класс</vt:lpstr>
      <vt:lpstr>Программа  действий по реализации проекта: </vt:lpstr>
      <vt:lpstr>Встречи участников проекта </vt:lpstr>
      <vt:lpstr>Распределение по направлениям работы над проектом в группах: </vt:lpstr>
      <vt:lpstr>Распределение по направлениям работы над проектом в группах: </vt:lpstr>
      <vt:lpstr>Программа «Закон обо мне. Мне о законе»</vt:lpstr>
      <vt:lpstr>Слайд 16</vt:lpstr>
      <vt:lpstr>Слайд 17</vt:lpstr>
      <vt:lpstr>Слайд 18</vt:lpstr>
      <vt:lpstr>Слайд 19</vt:lpstr>
      <vt:lpstr>Слайд 20</vt:lpstr>
      <vt:lpstr>Клуб ЮИД</vt:lpstr>
      <vt:lpstr>Юные друзья полиции</vt:lpstr>
      <vt:lpstr>Анализ успеваемости учащихся по предметам </vt:lpstr>
      <vt:lpstr>ЭФФЕКТИВНОСТЬ РАБОТЫ</vt:lpstr>
      <vt:lpstr>Результаты работы</vt:lpstr>
      <vt:lpstr>ЭФФЕКТИВНОСТЬ РАБОТЫ</vt:lpstr>
      <vt:lpstr>Гете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Теща</dc:creator>
  <cp:lastModifiedBy>Теща</cp:lastModifiedBy>
  <cp:revision>24</cp:revision>
  <dcterms:created xsi:type="dcterms:W3CDTF">2012-05-12T15:17:23Z</dcterms:created>
  <dcterms:modified xsi:type="dcterms:W3CDTF">2012-11-12T15:12:26Z</dcterms:modified>
</cp:coreProperties>
</file>