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8" r:id="rId2"/>
    <p:sldId id="300" r:id="rId3"/>
    <p:sldId id="301" r:id="rId4"/>
    <p:sldId id="302" r:id="rId5"/>
    <p:sldId id="303" r:id="rId6"/>
    <p:sldId id="304" r:id="rId7"/>
    <p:sldId id="307" r:id="rId8"/>
    <p:sldId id="285" r:id="rId9"/>
    <p:sldId id="291" r:id="rId10"/>
    <p:sldId id="292" r:id="rId11"/>
    <p:sldId id="286" r:id="rId12"/>
    <p:sldId id="293" r:id="rId13"/>
    <p:sldId id="294" r:id="rId14"/>
    <p:sldId id="295" r:id="rId15"/>
    <p:sldId id="296" r:id="rId16"/>
    <p:sldId id="297" r:id="rId17"/>
    <p:sldId id="308" r:id="rId18"/>
    <p:sldId id="306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94660"/>
  </p:normalViewPr>
  <p:slideViewPr>
    <p:cSldViewPr>
      <p:cViewPr varScale="1">
        <p:scale>
          <a:sx n="70" d="100"/>
          <a:sy n="70" d="100"/>
        </p:scale>
        <p:origin x="117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45632">
            <a:off x="946257" y="2407222"/>
            <a:ext cx="7145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Работы из 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бисера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различных техниках </a:t>
            </a:r>
          </a:p>
        </p:txBody>
      </p:sp>
    </p:spTree>
    <p:extLst>
      <p:ext uri="{BB962C8B-B14F-4D97-AF65-F5344CB8AC3E}">
        <p14:creationId xmlns:p14="http://schemas.microsoft.com/office/powerpoint/2010/main" val="5976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464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Pic 2 Pat делает Вашу жизнь проще, рассчитывая, какие цвета ниток потребуются Вам для Вашего изделия и даже посчитает количество рядов каждого цвета. Таким образом, Вы сможете начать создавать свое изделие практически сразу же.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sdc102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"/>
            <a:ext cx="37663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4dad54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60"/>
            <a:ext cx="4293840" cy="687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how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191" y="-15062"/>
            <a:ext cx="4300664" cy="687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7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юл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uc9eKzZ09-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4812" y="3861048"/>
            <a:ext cx="302918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0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ow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bMkQ1-VL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821903"/>
            <a:ext cx="3635895" cy="3036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18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AM_16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"/>
            <a:ext cx="3707903" cy="278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66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т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"/>
            <a:ext cx="4932040" cy="6858000"/>
          </a:xfrm>
          <a:prstGeom prst="rect">
            <a:avLst/>
          </a:prstGeom>
        </p:spPr>
      </p:pic>
      <p:pic>
        <p:nvPicPr>
          <p:cNvPr id="3" name="Рисунок 2" descr="100_20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3" y="828049"/>
            <a:ext cx="3762710" cy="520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64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.с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get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9029"/>
            <a:ext cx="4211960" cy="315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4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Desktop\Фото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0"/>
            <a:ext cx="710799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2" y="188641"/>
            <a:ext cx="4392488" cy="3501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17" y="3212976"/>
            <a:ext cx="4392487" cy="350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61" y="430488"/>
            <a:ext cx="8640960" cy="586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Трудно ли научиться вышивать? Как и любое дело, вышивка бисером требует внимания и аккуратности, а, главное, - желания. Если все это есть, то вышивать не трудно. Вышивка – это творческий процесс. Не бойтесь первых неудач , не думайте, что если у вас с самого начала не получилось задуманное, то вы не способны достичь мастерства. Приступайте смелее, только не забудьте настроить душу на радость и творите! И надеемся, что история развития вышивки бисером вам в этом поможет. </a:t>
            </a:r>
          </a:p>
          <a:p>
            <a:pPr algn="ctr">
              <a:lnSpc>
                <a:spcPct val="90000"/>
              </a:lnSpc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говорят в народе: «Рукам работа – душе праздник».</a:t>
            </a:r>
          </a:p>
        </p:txBody>
      </p:sp>
    </p:spTree>
    <p:extLst>
      <p:ext uri="{BB962C8B-B14F-4D97-AF65-F5344CB8AC3E}">
        <p14:creationId xmlns:p14="http://schemas.microsoft.com/office/powerpoint/2010/main" val="2926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ocuments\Файлы Mail.Ru Агента\dubanova_katya@mail.ru\angel1998_98@mail.ru\ukrashenie-iz-bisera-sxe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8660"/>
            <a:ext cx="7632848" cy="533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6029" y="6150114"/>
            <a:ext cx="576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состоит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 лески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бисера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-1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Украшения из бисера</a:t>
            </a:r>
          </a:p>
        </p:txBody>
      </p:sp>
    </p:spTree>
    <p:extLst>
      <p:ext uri="{BB962C8B-B14F-4D97-AF65-F5344CB8AC3E}">
        <p14:creationId xmlns:p14="http://schemas.microsoft.com/office/powerpoint/2010/main" val="25607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0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Настольная композиция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219" y="6154599"/>
            <a:ext cx="8127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состоит из бисера, ниток и проволоки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C:\Users\123\Documents\Файлы Mail.Ru Агента\dubanova_katya@mail.ru\angel1998_98@mail.ru\81188813_00000000000000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43" y="769441"/>
            <a:ext cx="3954698" cy="5443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9277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Вышивка бисером по одежде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2639" y="6171288"/>
            <a:ext cx="5958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состоит из бисера и ниток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C:\Users\123\Documents\Файлы Mail.Ru Агента\dubanova_katya@mail.ru\angel1998_98@mail.ru\c4f9e766e2f560fdff79e0c900dec922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21" y="778718"/>
            <a:ext cx="4683317" cy="5392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6176" y="-2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Настенные композиции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695" y="6149202"/>
            <a:ext cx="8127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состоит из бисера, ниток и проволоки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C:\Users\123\Documents\Файлы Mail.Ru Агента\dubanova_katya@mail.ru\angel1998_98@mail.ru\0473103371-tsvety-floristika-serdechko-s-rozoj-iz-bisera-n5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9" y="769439"/>
            <a:ext cx="7173017" cy="5379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3387" y="-1744"/>
            <a:ext cx="4257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Вышивка из бисера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529" y="6149202"/>
            <a:ext cx="7359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состоит из канвы, бисера и ниток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C:\Users\123\Documents\Файлы Mail.Ru Агента\dubanova_katya@mail.ru\angel1998_98@mail.ru\7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03" y="767697"/>
            <a:ext cx="4219557" cy="5409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Современные программы позволяют использовать для вышивки не только предлагаемые торговой сетью готовые схемы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журналы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вышивке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но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раскладывать на клетку любую картину или фотографию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Так при желании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каждая из вас может вышить любимый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образ.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0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188639"/>
            <a:ext cx="8496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Существует специальная программа, с помощью которой можно превратить свои фотографии и любимые рисунки в схему для вышивки крестом. Ваши заветные мечты могут превратиться в реальность.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Рисунок 9" descr="x_c0c4de03.jpg"/>
          <p:cNvPicPr>
            <a:picLocks noChangeAspect="1"/>
          </p:cNvPicPr>
          <p:nvPr/>
        </p:nvPicPr>
        <p:blipFill rotWithShape="1">
          <a:blip r:embed="rId2"/>
          <a:srcRect b="12051"/>
          <a:stretch/>
        </p:blipFill>
        <p:spPr>
          <a:xfrm>
            <a:off x="4571999" y="2527142"/>
            <a:ext cx="4483684" cy="345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howpng.png"/>
          <p:cNvPicPr>
            <a:picLocks noChangeAspect="1"/>
          </p:cNvPicPr>
          <p:nvPr/>
        </p:nvPicPr>
        <p:blipFill rotWithShape="1">
          <a:blip r:embed="rId3"/>
          <a:srcRect b="12051"/>
          <a:stretch/>
        </p:blipFill>
        <p:spPr>
          <a:xfrm>
            <a:off x="88315" y="2527141"/>
            <a:ext cx="4483684" cy="345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7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69822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программой «Pic 2 Pat» конвертировать Ваши собственные картинки в схемы для вышивания крестиком очень просто. Всего в три простых шага Вы сможете превратить картинку в прекрасную рассчитанную схему для вышивания. Впоследствии схему можно будет скачать на Ваш компьютер, откуда Вы сможете распечатать и использовать ее сразу же. Даже если Вы захотите распечатать схему позже - необходимости возвращаться на сайт не будет, потому что она будет находиться прямо у Вас под рукой на Вашем компьютере.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172</TotalTime>
  <Words>344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Courier New</vt:lpstr>
      <vt:lpstr>Monotype Corsiva</vt:lpstr>
      <vt:lpstr>Trebuchet MS</vt:lpstr>
      <vt:lpstr>Verdana</vt:lpstr>
      <vt:lpstr>Wingdings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1</cp:lastModifiedBy>
  <cp:revision>23</cp:revision>
  <dcterms:created xsi:type="dcterms:W3CDTF">2013-01-25T10:50:03Z</dcterms:created>
  <dcterms:modified xsi:type="dcterms:W3CDTF">2014-05-12T07:09:09Z</dcterms:modified>
</cp:coreProperties>
</file>